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</p:sldMasterIdLst>
  <p:sldIdLst>
    <p:sldId id="292" r:id="rId4"/>
    <p:sldId id="293" r:id="rId5"/>
    <p:sldId id="294" r:id="rId6"/>
    <p:sldId id="295" r:id="rId7"/>
    <p:sldId id="296" r:id="rId8"/>
    <p:sldId id="300" r:id="rId9"/>
    <p:sldId id="297" r:id="rId10"/>
    <p:sldId id="298" r:id="rId11"/>
    <p:sldId id="299" r:id="rId12"/>
  </p:sldIdLst>
  <p:sldSz cx="12192000" cy="6858000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Kép 105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107" name="Kép 106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5" name="Kép 154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156" name="Kép 155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04" name="Kép 203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205" name="Kép 204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60" name="Line 2"/>
          <p:cNvSpPr/>
          <p:nvPr/>
        </p:nvSpPr>
        <p:spPr>
          <a:xfrm flipH="1">
            <a:off x="7424640" y="3681360"/>
            <a:ext cx="476388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61" name="CustomShape 3"/>
          <p:cNvSpPr/>
          <p:nvPr/>
        </p:nvSpPr>
        <p:spPr>
          <a:xfrm>
            <a:off x="9182160" y="-7920"/>
            <a:ext cx="3006360" cy="6865560"/>
          </a:xfrm>
          <a:custGeom>
            <a:avLst/>
            <a:gdLst/>
            <a:ahLst/>
            <a:cxn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4"/>
          <p:cNvSpPr/>
          <p:nvPr/>
        </p:nvSpPr>
        <p:spPr>
          <a:xfrm>
            <a:off x="9602640" y="-7920"/>
            <a:ext cx="2588760" cy="6865560"/>
          </a:xfrm>
          <a:custGeom>
            <a:avLst/>
            <a:gdLst/>
            <a:ahLst/>
            <a:cxn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5"/>
          <p:cNvSpPr/>
          <p:nvPr/>
        </p:nvSpPr>
        <p:spPr>
          <a:xfrm>
            <a:off x="8933040" y="3048120"/>
            <a:ext cx="3258720" cy="3809520"/>
          </a:xfrm>
          <a:prstGeom prst="triangle">
            <a:avLst>
              <a:gd name="adj" fmla="val 324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6"/>
          <p:cNvSpPr/>
          <p:nvPr/>
        </p:nvSpPr>
        <p:spPr>
          <a:xfrm>
            <a:off x="9334440" y="-7920"/>
            <a:ext cx="2854080" cy="6865560"/>
          </a:xfrm>
          <a:custGeom>
            <a:avLst/>
            <a:gdLst/>
            <a:ahLst/>
            <a:cxn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7"/>
          <p:cNvSpPr/>
          <p:nvPr/>
        </p:nvSpPr>
        <p:spPr>
          <a:xfrm>
            <a:off x="10898280" y="-7920"/>
            <a:ext cx="1290240" cy="6865560"/>
          </a:xfrm>
          <a:custGeom>
            <a:avLst/>
            <a:gdLst/>
            <a:ahLst/>
            <a:cxn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8"/>
          <p:cNvSpPr/>
          <p:nvPr/>
        </p:nvSpPr>
        <p:spPr>
          <a:xfrm>
            <a:off x="10939320" y="-7920"/>
            <a:ext cx="1248840" cy="6865560"/>
          </a:xfrm>
          <a:custGeom>
            <a:avLst/>
            <a:gdLst/>
            <a:ahLst/>
            <a:cxn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9"/>
          <p:cNvSpPr/>
          <p:nvPr/>
        </p:nvSpPr>
        <p:spPr>
          <a:xfrm>
            <a:off x="10371240" y="3589200"/>
            <a:ext cx="1817280" cy="3268440"/>
          </a:xfrm>
          <a:prstGeom prst="triangle">
            <a:avLst>
              <a:gd name="adj" fmla="val 324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10"/>
          <p:cNvSpPr/>
          <p:nvPr/>
        </p:nvSpPr>
        <p:spPr>
          <a:xfrm>
            <a:off x="0" y="4013280"/>
            <a:ext cx="448920" cy="2844360"/>
          </a:xfrm>
          <a:prstGeom prst="triangle">
            <a:avLst>
              <a:gd name="adj" fmla="val 108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PlaceHolder 11"/>
          <p:cNvSpPr>
            <a:spLocks noGrp="1"/>
          </p:cNvSpPr>
          <p:nvPr>
            <p:ph type="title"/>
          </p:nvPr>
        </p:nvSpPr>
        <p:spPr>
          <a:xfrm>
            <a:off x="677880" y="609480"/>
            <a:ext cx="8596080" cy="1320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90C226"/>
                </a:solidFill>
                <a:latin typeface="Trebuchet MS"/>
              </a:rPr>
              <a:t>Címszöveg formátumának szerkesztéseMintacím szerkesztése</a:t>
            </a:r>
            <a:endParaRPr/>
          </a:p>
        </p:txBody>
      </p:sp>
      <p:sp>
        <p:nvSpPr>
          <p:cNvPr id="70" name="PlaceHolder 12"/>
          <p:cNvSpPr>
            <a:spLocks noGrp="1"/>
          </p:cNvSpPr>
          <p:nvPr>
            <p:ph type="body"/>
          </p:nvPr>
        </p:nvSpPr>
        <p:spPr>
          <a:xfrm>
            <a:off x="677880" y="2160720"/>
            <a:ext cx="8596080" cy="38811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trike="noStrike">
                <a:solidFill>
                  <a:srgbClr val="404040"/>
                </a:solidFill>
                <a:latin typeface="Trebuchet MS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 strike="noStrike">
                <a:solidFill>
                  <a:srgbClr val="404040"/>
                </a:solidFill>
                <a:latin typeface="Trebuchet MS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 strike="noStrike">
                <a:solidFill>
                  <a:srgbClr val="404040"/>
                </a:solidFill>
                <a:latin typeface="Trebuchet MS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200" strike="noStrike">
                <a:solidFill>
                  <a:srgbClr val="404040"/>
                </a:solidFill>
                <a:latin typeface="Trebuchet MS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200" strike="noStrike">
                <a:solidFill>
                  <a:srgbClr val="404040"/>
                </a:solidFill>
                <a:latin typeface="Trebuchet MS"/>
              </a:rPr>
              <a:t>Ötödik szint</a:t>
            </a:r>
            <a:endParaRPr/>
          </a:p>
        </p:txBody>
      </p:sp>
      <p:sp>
        <p:nvSpPr>
          <p:cNvPr id="71" name="PlaceHolder 13"/>
          <p:cNvSpPr>
            <a:spLocks noGrp="1"/>
          </p:cNvSpPr>
          <p:nvPr>
            <p:ph type="dt"/>
          </p:nvPr>
        </p:nvSpPr>
        <p:spPr>
          <a:xfrm>
            <a:off x="7205760" y="6041880"/>
            <a:ext cx="9108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900" strike="noStrike">
                <a:solidFill>
                  <a:srgbClr val="8B8B8B"/>
                </a:solidFill>
                <a:latin typeface="Trebuchet MS"/>
              </a:rPr>
              <a:t>2017. 2. 1.</a:t>
            </a:r>
            <a:endParaRPr/>
          </a:p>
        </p:txBody>
      </p:sp>
      <p:sp>
        <p:nvSpPr>
          <p:cNvPr id="72" name="PlaceHolder 14"/>
          <p:cNvSpPr>
            <a:spLocks noGrp="1"/>
          </p:cNvSpPr>
          <p:nvPr>
            <p:ph type="ftr"/>
          </p:nvPr>
        </p:nvSpPr>
        <p:spPr>
          <a:xfrm>
            <a:off x="677880" y="6041880"/>
            <a:ext cx="6297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3" name="PlaceHolder 15"/>
          <p:cNvSpPr>
            <a:spLocks noGrp="1"/>
          </p:cNvSpPr>
          <p:nvPr>
            <p:ph type="sldNum"/>
          </p:nvPr>
        </p:nvSpPr>
        <p:spPr>
          <a:xfrm>
            <a:off x="8589960" y="6041880"/>
            <a:ext cx="6840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C8CFB36-7D5E-4784-ACDF-2EF2EC934E6B}" type="slidenum">
              <a:rPr lang="hu-HU" sz="900" strike="noStrike">
                <a:solidFill>
                  <a:srgbClr val="90C226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109" name="Line 2"/>
          <p:cNvSpPr/>
          <p:nvPr/>
        </p:nvSpPr>
        <p:spPr>
          <a:xfrm flipH="1">
            <a:off x="7424640" y="3681360"/>
            <a:ext cx="476388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110" name="CustomShape 3"/>
          <p:cNvSpPr/>
          <p:nvPr/>
        </p:nvSpPr>
        <p:spPr>
          <a:xfrm>
            <a:off x="9182160" y="-7920"/>
            <a:ext cx="3006360" cy="6865560"/>
          </a:xfrm>
          <a:custGeom>
            <a:avLst/>
            <a:gdLst/>
            <a:ahLst/>
            <a:cxn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" name="CustomShape 4"/>
          <p:cNvSpPr/>
          <p:nvPr/>
        </p:nvSpPr>
        <p:spPr>
          <a:xfrm>
            <a:off x="9602640" y="-7920"/>
            <a:ext cx="2588760" cy="6865560"/>
          </a:xfrm>
          <a:custGeom>
            <a:avLst/>
            <a:gdLst/>
            <a:ahLst/>
            <a:cxn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8933040" y="3048120"/>
            <a:ext cx="3258720" cy="3809520"/>
          </a:xfrm>
          <a:prstGeom prst="triangle">
            <a:avLst>
              <a:gd name="adj" fmla="val 324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3" name="CustomShape 6"/>
          <p:cNvSpPr/>
          <p:nvPr/>
        </p:nvSpPr>
        <p:spPr>
          <a:xfrm>
            <a:off x="9334440" y="-7920"/>
            <a:ext cx="2854080" cy="6865560"/>
          </a:xfrm>
          <a:custGeom>
            <a:avLst/>
            <a:gdLst/>
            <a:ahLst/>
            <a:cxn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4" name="CustomShape 7"/>
          <p:cNvSpPr/>
          <p:nvPr/>
        </p:nvSpPr>
        <p:spPr>
          <a:xfrm>
            <a:off x="10898280" y="-7920"/>
            <a:ext cx="1290240" cy="6865560"/>
          </a:xfrm>
          <a:custGeom>
            <a:avLst/>
            <a:gdLst/>
            <a:ahLst/>
            <a:cxn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" name="CustomShape 8"/>
          <p:cNvSpPr/>
          <p:nvPr/>
        </p:nvSpPr>
        <p:spPr>
          <a:xfrm>
            <a:off x="10939320" y="-7920"/>
            <a:ext cx="1248840" cy="6865560"/>
          </a:xfrm>
          <a:custGeom>
            <a:avLst/>
            <a:gdLst/>
            <a:ahLst/>
            <a:cxn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6" name="CustomShape 9"/>
          <p:cNvSpPr/>
          <p:nvPr/>
        </p:nvSpPr>
        <p:spPr>
          <a:xfrm>
            <a:off x="10371240" y="3589200"/>
            <a:ext cx="1817280" cy="3268440"/>
          </a:xfrm>
          <a:prstGeom prst="triangle">
            <a:avLst>
              <a:gd name="adj" fmla="val 324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7" name="CustomShape 10"/>
          <p:cNvSpPr/>
          <p:nvPr/>
        </p:nvSpPr>
        <p:spPr>
          <a:xfrm>
            <a:off x="0" y="4013280"/>
            <a:ext cx="448920" cy="2844360"/>
          </a:xfrm>
          <a:prstGeom prst="triangle">
            <a:avLst>
              <a:gd name="adj" fmla="val 108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8" name="PlaceHolder 11"/>
          <p:cNvSpPr>
            <a:spLocks noGrp="1"/>
          </p:cNvSpPr>
          <p:nvPr>
            <p:ph type="dt"/>
          </p:nvPr>
        </p:nvSpPr>
        <p:spPr>
          <a:xfrm>
            <a:off x="7205760" y="6041880"/>
            <a:ext cx="9108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900" strike="noStrike">
                <a:solidFill>
                  <a:srgbClr val="8B8B8B"/>
                </a:solidFill>
                <a:latin typeface="Trebuchet MS"/>
              </a:rPr>
              <a:t>2017. 2. 1.</a:t>
            </a:r>
            <a:endParaRPr/>
          </a:p>
        </p:txBody>
      </p:sp>
      <p:sp>
        <p:nvSpPr>
          <p:cNvPr id="119" name="PlaceHolder 12"/>
          <p:cNvSpPr>
            <a:spLocks noGrp="1"/>
          </p:cNvSpPr>
          <p:nvPr>
            <p:ph type="ftr"/>
          </p:nvPr>
        </p:nvSpPr>
        <p:spPr>
          <a:xfrm>
            <a:off x="677880" y="6041880"/>
            <a:ext cx="6297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0" name="PlaceHolder 13"/>
          <p:cNvSpPr>
            <a:spLocks noGrp="1"/>
          </p:cNvSpPr>
          <p:nvPr>
            <p:ph type="sldNum"/>
          </p:nvPr>
        </p:nvSpPr>
        <p:spPr>
          <a:xfrm>
            <a:off x="8589960" y="6041880"/>
            <a:ext cx="6840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996BADF-54F4-437D-B55D-79FCE7E739F8}" type="slidenum">
              <a:rPr lang="hu-HU" sz="900" strike="noStrike">
                <a:solidFill>
                  <a:srgbClr val="90C226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121" name="PlaceHolder 1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600">
                <a:latin typeface="Arial"/>
              </a:rPr>
              <a:t>Címszöveg formátumának szerkesztése</a:t>
            </a:r>
            <a:endParaRPr/>
          </a:p>
        </p:txBody>
      </p:sp>
      <p:sp>
        <p:nvSpPr>
          <p:cNvPr id="122" name="PlaceHolder 1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latin typeface="Trebuchet MS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>
                <a:latin typeface="Trebuchet MS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00">
                <a:latin typeface="Trebuchet MS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200">
                <a:latin typeface="Trebuchet MS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Hetedik vázlatszint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158" name="Line 2"/>
          <p:cNvSpPr/>
          <p:nvPr/>
        </p:nvSpPr>
        <p:spPr>
          <a:xfrm flipH="1">
            <a:off x="7424640" y="3681360"/>
            <a:ext cx="476388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</p:sp>
      <p:sp>
        <p:nvSpPr>
          <p:cNvPr id="159" name="CustomShape 3"/>
          <p:cNvSpPr/>
          <p:nvPr/>
        </p:nvSpPr>
        <p:spPr>
          <a:xfrm>
            <a:off x="9182160" y="-7920"/>
            <a:ext cx="3006360" cy="6865560"/>
          </a:xfrm>
          <a:custGeom>
            <a:avLst/>
            <a:gdLst/>
            <a:ahLst/>
            <a:cxn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0" name="CustomShape 4"/>
          <p:cNvSpPr/>
          <p:nvPr/>
        </p:nvSpPr>
        <p:spPr>
          <a:xfrm>
            <a:off x="9602640" y="-7920"/>
            <a:ext cx="2588760" cy="6865560"/>
          </a:xfrm>
          <a:custGeom>
            <a:avLst/>
            <a:gdLst/>
            <a:ahLst/>
            <a:cxn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1" name="CustomShape 5"/>
          <p:cNvSpPr/>
          <p:nvPr/>
        </p:nvSpPr>
        <p:spPr>
          <a:xfrm>
            <a:off x="8933040" y="3048120"/>
            <a:ext cx="3258720" cy="3809520"/>
          </a:xfrm>
          <a:prstGeom prst="triangle">
            <a:avLst>
              <a:gd name="adj" fmla="val 324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" name="CustomShape 6"/>
          <p:cNvSpPr/>
          <p:nvPr/>
        </p:nvSpPr>
        <p:spPr>
          <a:xfrm>
            <a:off x="9334440" y="-7920"/>
            <a:ext cx="2854080" cy="6865560"/>
          </a:xfrm>
          <a:custGeom>
            <a:avLst/>
            <a:gdLst/>
            <a:ahLst/>
            <a:cxn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" name="CustomShape 7"/>
          <p:cNvSpPr/>
          <p:nvPr/>
        </p:nvSpPr>
        <p:spPr>
          <a:xfrm>
            <a:off x="10898280" y="-7920"/>
            <a:ext cx="1290240" cy="6865560"/>
          </a:xfrm>
          <a:custGeom>
            <a:avLst/>
            <a:gdLst/>
            <a:ahLst/>
            <a:cxn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4" name="CustomShape 8"/>
          <p:cNvSpPr/>
          <p:nvPr/>
        </p:nvSpPr>
        <p:spPr>
          <a:xfrm>
            <a:off x="10939320" y="-7920"/>
            <a:ext cx="1248840" cy="6865560"/>
          </a:xfrm>
          <a:custGeom>
            <a:avLst/>
            <a:gdLst/>
            <a:ahLst/>
            <a:cxn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CustomShape 9"/>
          <p:cNvSpPr/>
          <p:nvPr/>
        </p:nvSpPr>
        <p:spPr>
          <a:xfrm>
            <a:off x="10371240" y="3589200"/>
            <a:ext cx="1817280" cy="3268440"/>
          </a:xfrm>
          <a:prstGeom prst="triangle">
            <a:avLst>
              <a:gd name="adj" fmla="val 324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6" name="CustomShape 10"/>
          <p:cNvSpPr/>
          <p:nvPr/>
        </p:nvSpPr>
        <p:spPr>
          <a:xfrm>
            <a:off x="0" y="4013280"/>
            <a:ext cx="448920" cy="2844360"/>
          </a:xfrm>
          <a:prstGeom prst="triangle">
            <a:avLst>
              <a:gd name="adj" fmla="val 108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7" name="PlaceHolder 1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90C226"/>
                </a:solidFill>
                <a:latin typeface="Trebuchet MS"/>
              </a:rPr>
              <a:t>Címszöveg formátumának szerkesztéseMintacím szerkesztése</a:t>
            </a:r>
            <a:endParaRPr/>
          </a:p>
        </p:txBody>
      </p:sp>
      <p:sp>
        <p:nvSpPr>
          <p:cNvPr id="168" name="PlaceHolder 1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808080"/>
                </a:solidFill>
                <a:latin typeface="Trebuchet MS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808080"/>
                </a:solidFill>
                <a:latin typeface="Trebuchet MS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808080"/>
                </a:solidFill>
                <a:latin typeface="Trebuchet MS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808080"/>
                </a:solidFill>
                <a:latin typeface="Trebuchet MS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808080"/>
                </a:solidFill>
                <a:latin typeface="Trebuchet MS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808080"/>
                </a:solidFill>
                <a:latin typeface="Trebuchet MS"/>
              </a:rPr>
              <a:t>Hatodik vázlatszint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808080"/>
                </a:solidFill>
                <a:latin typeface="Trebuchet MS"/>
              </a:rPr>
              <a:t>Hetedik vázlatszintMintaszöveg szerkesztése</a:t>
            </a:r>
            <a:endParaRPr/>
          </a:p>
        </p:txBody>
      </p:sp>
      <p:sp>
        <p:nvSpPr>
          <p:cNvPr id="169" name="PlaceHolder 13"/>
          <p:cNvSpPr>
            <a:spLocks noGrp="1"/>
          </p:cNvSpPr>
          <p:nvPr>
            <p:ph type="dt"/>
          </p:nvPr>
        </p:nvSpPr>
        <p:spPr>
          <a:xfrm>
            <a:off x="7205760" y="6041880"/>
            <a:ext cx="9108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900" strike="noStrike">
                <a:solidFill>
                  <a:srgbClr val="8B8B8B"/>
                </a:solidFill>
                <a:latin typeface="Trebuchet MS"/>
              </a:rPr>
              <a:t>2017. 2. 1.</a:t>
            </a:r>
            <a:endParaRPr/>
          </a:p>
        </p:txBody>
      </p:sp>
      <p:sp>
        <p:nvSpPr>
          <p:cNvPr id="170" name="PlaceHolder 14"/>
          <p:cNvSpPr>
            <a:spLocks noGrp="1"/>
          </p:cNvSpPr>
          <p:nvPr>
            <p:ph type="ftr"/>
          </p:nvPr>
        </p:nvSpPr>
        <p:spPr>
          <a:xfrm>
            <a:off x="677880" y="6041880"/>
            <a:ext cx="6297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71" name="PlaceHolder 15"/>
          <p:cNvSpPr>
            <a:spLocks noGrp="1"/>
          </p:cNvSpPr>
          <p:nvPr>
            <p:ph type="sldNum"/>
          </p:nvPr>
        </p:nvSpPr>
        <p:spPr>
          <a:xfrm>
            <a:off x="8589960" y="6041880"/>
            <a:ext cx="68400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FFC2ACF-85D9-450B-975E-BBF7C583FE72}" type="slidenum">
              <a:rPr lang="hu-HU" sz="900" strike="noStrike">
                <a:solidFill>
                  <a:srgbClr val="90C226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-249480" y="609480"/>
            <a:ext cx="10875600" cy="13204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90C226"/>
                </a:solidFill>
                <a:latin typeface="Trebuchet MS"/>
              </a:rPr>
              <a:t>2017. Január</a:t>
            </a:r>
            <a:r>
              <a:rPr lang="en-US" sz="2800" strike="noStrike">
                <a:solidFill>
                  <a:srgbClr val="000000"/>
                </a:solidFill>
                <a:latin typeface="Trebuchet MS"/>
              </a:rPr>
              <a:t>
</a:t>
            </a:r>
            <a:r>
              <a:rPr lang="en-US" sz="3600" b="1" strike="noStrike">
                <a:solidFill>
                  <a:srgbClr val="54A021"/>
                </a:solidFill>
                <a:latin typeface="Trebuchet MS"/>
              </a:rPr>
              <a:t>Kreatív Öko-kuckó- Nem minden hulladék szemét!!</a:t>
            </a:r>
            <a:r>
              <a:rPr lang="en-US" sz="2800" strike="noStrike">
                <a:solidFill>
                  <a:srgbClr val="000000"/>
                </a:solidFill>
                <a:latin typeface="Trebuchet MS"/>
              </a:rPr>
              <a:t>
</a:t>
            </a:r>
            <a:r>
              <a:rPr lang="en-US" sz="3100" b="1" strike="noStrike">
                <a:solidFill>
                  <a:srgbClr val="FFC000"/>
                </a:solidFill>
                <a:latin typeface="Trebuchet MS"/>
              </a:rPr>
              <a:t>Háztartási hulladékok és újra hasznosításuk.</a:t>
            </a:r>
            <a:endParaRPr/>
          </a:p>
        </p:txBody>
      </p:sp>
      <p:sp>
        <p:nvSpPr>
          <p:cNvPr id="313" name="TextShape 2"/>
          <p:cNvSpPr txBox="1"/>
          <p:nvPr/>
        </p:nvSpPr>
        <p:spPr>
          <a:xfrm>
            <a:off x="387900" y="3392600"/>
            <a:ext cx="9600840" cy="331920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002060"/>
                </a:solidFill>
                <a:latin typeface="Trebuchet MS"/>
              </a:rPr>
              <a:t>Hipp</a:t>
            </a:r>
            <a:r>
              <a:rPr lang="en-US" sz="2400" strike="noStrike" dirty="0">
                <a:solidFill>
                  <a:srgbClr val="00206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002060"/>
                </a:solidFill>
                <a:latin typeface="Trebuchet MS"/>
              </a:rPr>
              <a:t>hopp</a:t>
            </a:r>
            <a:r>
              <a:rPr lang="en-US" sz="2400" strike="noStrike" dirty="0"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2060"/>
                </a:solidFill>
                <a:latin typeface="Trebuchet MS"/>
              </a:rPr>
              <a:t>itt</a:t>
            </a:r>
            <a:r>
              <a:rPr lang="en-US" sz="2400" strike="noStrike" dirty="0"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2060"/>
                </a:solidFill>
                <a:latin typeface="Trebuchet MS"/>
              </a:rPr>
              <a:t>vagyok</a:t>
            </a:r>
            <a:r>
              <a:rPr lang="en-US" sz="2400" strike="noStrike" dirty="0">
                <a:solidFill>
                  <a:srgbClr val="00206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002060"/>
                </a:solidFill>
                <a:latin typeface="Trebuchet MS"/>
              </a:rPr>
              <a:t>azt</a:t>
            </a:r>
            <a:r>
              <a:rPr lang="en-US" sz="2400" strike="noStrike" dirty="0"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2060"/>
                </a:solidFill>
                <a:latin typeface="Trebuchet MS"/>
              </a:rPr>
              <a:t>eszem</a:t>
            </a:r>
            <a:r>
              <a:rPr lang="en-US" sz="2400" strike="noStrike" dirty="0">
                <a:solidFill>
                  <a:srgbClr val="00206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002060"/>
                </a:solidFill>
                <a:latin typeface="Trebuchet MS"/>
              </a:rPr>
              <a:t>amit</a:t>
            </a:r>
            <a:r>
              <a:rPr lang="en-US" sz="2400" strike="noStrike" dirty="0">
                <a:solidFill>
                  <a:srgbClr val="002060"/>
                </a:solidFill>
                <a:latin typeface="Trebuchet MS"/>
              </a:rPr>
              <a:t> kapok!- </a:t>
            </a:r>
            <a:r>
              <a:rPr lang="en-US" sz="2400" strike="noStrike" dirty="0" err="1">
                <a:solidFill>
                  <a:srgbClr val="002060"/>
                </a:solidFill>
                <a:latin typeface="Trebuchet MS"/>
              </a:rPr>
              <a:t>olyan</a:t>
            </a:r>
            <a:r>
              <a:rPr lang="en-US" sz="2400" strike="noStrike" dirty="0"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2060"/>
                </a:solidFill>
                <a:latin typeface="Trebuchet MS"/>
              </a:rPr>
              <a:t>jó</a:t>
            </a:r>
            <a:r>
              <a:rPr lang="en-US" sz="2400" strike="noStrike" dirty="0"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2060"/>
                </a:solidFill>
                <a:latin typeface="Trebuchet MS"/>
              </a:rPr>
              <a:t>dolog</a:t>
            </a:r>
            <a:r>
              <a:rPr lang="en-US" sz="2400" strike="noStrike" dirty="0"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2060"/>
                </a:solidFill>
                <a:latin typeface="Trebuchet MS"/>
              </a:rPr>
              <a:t>télen</a:t>
            </a:r>
            <a:r>
              <a:rPr lang="en-US" sz="2400" strike="noStrike" dirty="0"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2060"/>
                </a:solidFill>
                <a:latin typeface="Trebuchet MS"/>
              </a:rPr>
              <a:t>gondoskodni</a:t>
            </a:r>
            <a:r>
              <a:rPr lang="en-US" sz="2400" strike="noStrike" dirty="0">
                <a:solidFill>
                  <a:srgbClr val="00206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002060"/>
                </a:solidFill>
                <a:latin typeface="Trebuchet MS"/>
              </a:rPr>
              <a:t>madarakról</a:t>
            </a:r>
            <a:r>
              <a:rPr lang="en-US" sz="2400" strike="noStrike" dirty="0">
                <a:solidFill>
                  <a:srgbClr val="002060"/>
                </a:solidFill>
                <a:latin typeface="Trebuchet MS"/>
              </a:rPr>
              <a:t>!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Hacuka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pacuka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minek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az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sok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ruha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! -</a:t>
            </a: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sokféle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háztartási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hulladékból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öltöztető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babánk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téli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ruhatárát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készítettük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 el </a:t>
            </a:r>
            <a:r>
              <a:rPr lang="en-US" sz="2400" strike="noStrike" dirty="0" err="1">
                <a:solidFill>
                  <a:srgbClr val="2A5010"/>
                </a:solidFill>
                <a:latin typeface="Trebuchet MS"/>
              </a:rPr>
              <a:t>kreatívan</a:t>
            </a:r>
            <a:r>
              <a:rPr lang="en-US" sz="2400" strike="noStrike" dirty="0">
                <a:solidFill>
                  <a:srgbClr val="2A5010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A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a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a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, a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farsangi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napokban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…-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Fantasztikus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jelmezekbe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bújtunk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!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Farsangi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varázslatok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kartondobozból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újságpapírból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műanyagpalackból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és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egy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kis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AD4D12"/>
                </a:solidFill>
                <a:latin typeface="Trebuchet MS"/>
              </a:rPr>
              <a:t>lelkesedésből</a:t>
            </a:r>
            <a:r>
              <a:rPr lang="en-US" sz="2400" strike="noStrike" dirty="0">
                <a:solidFill>
                  <a:srgbClr val="AD4D12"/>
                </a:solidFill>
                <a:latin typeface="Trebuchet MS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Kép 1"/>
          <p:cNvPicPr/>
          <p:nvPr/>
        </p:nvPicPr>
        <p:blipFill>
          <a:blip r:embed="rId2"/>
          <a:stretch/>
        </p:blipFill>
        <p:spPr>
          <a:xfrm>
            <a:off x="4600440" y="731880"/>
            <a:ext cx="2838240" cy="5044680"/>
          </a:xfrm>
          <a:prstGeom prst="rect">
            <a:avLst/>
          </a:prstGeom>
          <a:ln w="76320">
            <a:solidFill>
              <a:srgbClr val="94DE61"/>
            </a:solidFill>
            <a:miter/>
          </a:ln>
        </p:spPr>
      </p:pic>
      <p:pic>
        <p:nvPicPr>
          <p:cNvPr id="315" name="Kép 2"/>
          <p:cNvPicPr/>
          <p:nvPr/>
        </p:nvPicPr>
        <p:blipFill>
          <a:blip r:embed="rId3"/>
          <a:stretch/>
        </p:blipFill>
        <p:spPr>
          <a:xfrm>
            <a:off x="4600440" y="731880"/>
            <a:ext cx="2838240" cy="5044680"/>
          </a:xfrm>
          <a:prstGeom prst="rect">
            <a:avLst/>
          </a:prstGeom>
          <a:ln w="76320">
            <a:solidFill>
              <a:srgbClr val="94DE61"/>
            </a:solidFill>
            <a:miter/>
          </a:ln>
        </p:spPr>
      </p:pic>
      <p:pic>
        <p:nvPicPr>
          <p:cNvPr id="316" name="Kép 3"/>
          <p:cNvPicPr/>
          <p:nvPr/>
        </p:nvPicPr>
        <p:blipFill>
          <a:blip r:embed="rId4"/>
          <a:stretch/>
        </p:blipFill>
        <p:spPr>
          <a:xfrm>
            <a:off x="1957320" y="731880"/>
            <a:ext cx="6727320" cy="5044680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317" name="Kép 4"/>
          <p:cNvPicPr/>
          <p:nvPr/>
        </p:nvPicPr>
        <p:blipFill>
          <a:blip r:embed="rId5"/>
          <a:stretch/>
        </p:blipFill>
        <p:spPr>
          <a:xfrm>
            <a:off x="4600440" y="731880"/>
            <a:ext cx="2838240" cy="5044680"/>
          </a:xfrm>
          <a:prstGeom prst="rect">
            <a:avLst/>
          </a:prstGeom>
          <a:ln w="76320">
            <a:solidFill>
              <a:srgbClr val="94DE61"/>
            </a:solidFill>
            <a:miter/>
          </a:ln>
        </p:spPr>
      </p:pic>
      <p:pic>
        <p:nvPicPr>
          <p:cNvPr id="318" name="Kép 5"/>
          <p:cNvPicPr/>
          <p:nvPr/>
        </p:nvPicPr>
        <p:blipFill>
          <a:blip r:embed="rId6" cstate="print"/>
          <a:stretch/>
        </p:blipFill>
        <p:spPr>
          <a:xfrm>
            <a:off x="4600440" y="731880"/>
            <a:ext cx="2838240" cy="5044680"/>
          </a:xfrm>
          <a:prstGeom prst="rect">
            <a:avLst/>
          </a:prstGeom>
          <a:ln w="76320">
            <a:solidFill>
              <a:srgbClr val="94DE61"/>
            </a:solidFill>
            <a:miter/>
          </a:ln>
        </p:spPr>
      </p:pic>
      <p:pic>
        <p:nvPicPr>
          <p:cNvPr id="319" name="Kép 6"/>
          <p:cNvPicPr/>
          <p:nvPr/>
        </p:nvPicPr>
        <p:blipFill>
          <a:blip r:embed="rId7"/>
          <a:stretch/>
        </p:blipFill>
        <p:spPr>
          <a:xfrm>
            <a:off x="1957320" y="731880"/>
            <a:ext cx="6727320" cy="5044680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320" name="Kép 7"/>
          <p:cNvPicPr/>
          <p:nvPr/>
        </p:nvPicPr>
        <p:blipFill>
          <a:blip r:embed="rId8"/>
          <a:stretch/>
        </p:blipFill>
        <p:spPr>
          <a:xfrm>
            <a:off x="1957320" y="731880"/>
            <a:ext cx="6727320" cy="5044680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321" name="Kép 9"/>
          <p:cNvPicPr/>
          <p:nvPr/>
        </p:nvPicPr>
        <p:blipFill>
          <a:blip r:embed="rId9"/>
          <a:stretch/>
        </p:blipFill>
        <p:spPr>
          <a:xfrm>
            <a:off x="304800" y="114300"/>
            <a:ext cx="10063200" cy="5933700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322" name="Kép 10"/>
          <p:cNvPicPr/>
          <p:nvPr/>
        </p:nvPicPr>
        <p:blipFill>
          <a:blip r:embed="rId10"/>
          <a:stretch/>
        </p:blipFill>
        <p:spPr>
          <a:xfrm>
            <a:off x="9132120" y="1695910"/>
            <a:ext cx="2888400" cy="4969670"/>
          </a:xfrm>
          <a:prstGeom prst="rect">
            <a:avLst/>
          </a:prstGeom>
          <a:ln w="76320">
            <a:solidFill>
              <a:srgbClr val="94DE61"/>
            </a:solidFill>
            <a:miter/>
          </a:ln>
        </p:spPr>
      </p:pic>
      <p:pic>
        <p:nvPicPr>
          <p:cNvPr id="323" name="Kép 11"/>
          <p:cNvPicPr/>
          <p:nvPr/>
        </p:nvPicPr>
        <p:blipFill>
          <a:blip r:embed="rId11" cstate="print"/>
          <a:stretch/>
        </p:blipFill>
        <p:spPr>
          <a:xfrm>
            <a:off x="227040" y="2513880"/>
            <a:ext cx="2569200" cy="4151700"/>
          </a:xfrm>
          <a:prstGeom prst="rect">
            <a:avLst/>
          </a:prstGeom>
          <a:ln w="76320">
            <a:solidFill>
              <a:srgbClr val="94DE61"/>
            </a:solidFill>
            <a:miter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freeze">
                      <p:stCondLst>
                        <p:cond delay="indefinite"/>
                      </p:stCondLst>
                      <p:childTnLst>
                        <p:par>
                          <p:cTn id="14" fill="freeze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freeze">
                      <p:stCondLst>
                        <p:cond delay="indefinite"/>
                      </p:stCondLst>
                      <p:childTnLst>
                        <p:par>
                          <p:cTn id="19" fill="freeze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freeze">
                      <p:stCondLst>
                        <p:cond delay="indefinite"/>
                      </p:stCondLst>
                      <p:childTnLst>
                        <p:par>
                          <p:cTn id="24" fill="freeze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1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freeze">
                      <p:stCondLst>
                        <p:cond delay="indefinite"/>
                      </p:stCondLst>
                      <p:childTnLst>
                        <p:par>
                          <p:cTn id="29" fill="freeze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freeze">
                      <p:stCondLst>
                        <p:cond delay="indefinite"/>
                      </p:stCondLst>
                      <p:childTnLst>
                        <p:par>
                          <p:cTn id="34" fill="freeze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freeze">
                      <p:stCondLst>
                        <p:cond delay="indefinite"/>
                      </p:stCondLst>
                      <p:childTnLst>
                        <p:par>
                          <p:cTn id="39" fill="freeze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Kép 15"/>
          <p:cNvPicPr/>
          <p:nvPr/>
        </p:nvPicPr>
        <p:blipFill>
          <a:blip r:embed="rId2"/>
          <a:stretch/>
        </p:blipFill>
        <p:spPr>
          <a:xfrm>
            <a:off x="596900" y="139700"/>
            <a:ext cx="3670300" cy="6489700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  <p:pic>
        <p:nvPicPr>
          <p:cNvPr id="325" name="Kép 16"/>
          <p:cNvPicPr/>
          <p:nvPr/>
        </p:nvPicPr>
        <p:blipFill>
          <a:blip r:embed="rId3"/>
          <a:stretch/>
        </p:blipFill>
        <p:spPr>
          <a:xfrm>
            <a:off x="4686300" y="139700"/>
            <a:ext cx="6832600" cy="4394200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  <p:pic>
        <p:nvPicPr>
          <p:cNvPr id="326" name="Kép 14"/>
          <p:cNvPicPr/>
          <p:nvPr/>
        </p:nvPicPr>
        <p:blipFill>
          <a:blip r:embed="rId4"/>
          <a:stretch/>
        </p:blipFill>
        <p:spPr>
          <a:xfrm>
            <a:off x="5473700" y="3365500"/>
            <a:ext cx="5375300" cy="3263900"/>
          </a:xfrm>
          <a:prstGeom prst="rect">
            <a:avLst/>
          </a:prstGeom>
          <a:ln w="76320">
            <a:solidFill>
              <a:srgbClr val="94DE61"/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0" y="990600"/>
            <a:ext cx="10168920" cy="9670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b="1" strike="noStrike" dirty="0" err="1">
                <a:solidFill>
                  <a:srgbClr val="C00000"/>
                </a:solidFill>
                <a:latin typeface="Trebuchet MS"/>
              </a:rPr>
              <a:t>Kreatív</a:t>
            </a:r>
            <a:r>
              <a:rPr lang="en-US" sz="3600" b="1" strike="noStrike" dirty="0">
                <a:solidFill>
                  <a:srgbClr val="C00000"/>
                </a:solidFill>
                <a:latin typeface="Trebuchet MS"/>
              </a:rPr>
              <a:t> </a:t>
            </a:r>
            <a:r>
              <a:rPr lang="en-US" sz="3600" b="1" strike="noStrike" dirty="0" err="1" smtClean="0">
                <a:solidFill>
                  <a:srgbClr val="C00000"/>
                </a:solidFill>
                <a:latin typeface="Trebuchet MS"/>
              </a:rPr>
              <a:t>Játszóház</a:t>
            </a:r>
            <a:r>
              <a:rPr lang="en-US" sz="3600" b="1" strike="noStrike" dirty="0" smtClean="0">
                <a:solidFill>
                  <a:srgbClr val="C00000"/>
                </a:solidFill>
                <a:latin typeface="Trebuchet MS"/>
              </a:rPr>
              <a:t> </a:t>
            </a:r>
            <a:r>
              <a:rPr lang="en-US" sz="3600" b="1" strike="noStrike" dirty="0" err="1">
                <a:solidFill>
                  <a:srgbClr val="C00000"/>
                </a:solidFill>
                <a:latin typeface="Trebuchet MS"/>
              </a:rPr>
              <a:t>az</a:t>
            </a:r>
            <a:r>
              <a:rPr lang="en-US" sz="3600" b="1" strike="noStrike" dirty="0">
                <a:solidFill>
                  <a:srgbClr val="C00000"/>
                </a:solidFill>
                <a:latin typeface="Trebuchet MS"/>
              </a:rPr>
              <a:t> </a:t>
            </a:r>
            <a:r>
              <a:rPr lang="en-US" sz="3600" b="1" strike="noStrike" dirty="0" err="1">
                <a:solidFill>
                  <a:srgbClr val="C00000"/>
                </a:solidFill>
                <a:latin typeface="Trebuchet MS"/>
              </a:rPr>
              <a:t>újrahasznosítás</a:t>
            </a:r>
            <a:r>
              <a:rPr lang="en-US" sz="3600" b="1" strike="noStrike" dirty="0">
                <a:solidFill>
                  <a:srgbClr val="C00000"/>
                </a:solidFill>
                <a:latin typeface="Trebuchet MS"/>
              </a:rPr>
              <a:t> </a:t>
            </a:r>
            <a:r>
              <a:rPr lang="en-US" sz="3600" b="1" strike="noStrike" dirty="0" err="1">
                <a:solidFill>
                  <a:srgbClr val="C00000"/>
                </a:solidFill>
                <a:latin typeface="Trebuchet MS"/>
              </a:rPr>
              <a:t>jegyében</a:t>
            </a:r>
            <a:r>
              <a:rPr lang="en-US" sz="2800" b="1" strike="noStrike" dirty="0">
                <a:solidFill>
                  <a:srgbClr val="C00000"/>
                </a:solidFill>
                <a:latin typeface="Trebuchet MS"/>
              </a:rPr>
              <a:t>
</a:t>
            </a:r>
            <a:r>
              <a:rPr lang="en-US" sz="3100" b="1" strike="noStrike" dirty="0" err="1" smtClean="0">
                <a:solidFill>
                  <a:srgbClr val="54A021"/>
                </a:solidFill>
                <a:latin typeface="Trebuchet MS"/>
              </a:rPr>
              <a:t>Zöld</a:t>
            </a:r>
            <a:r>
              <a:rPr lang="en-US" sz="3100" b="1" strike="noStrike" dirty="0" smtClean="0">
                <a:solidFill>
                  <a:srgbClr val="54A021"/>
                </a:solidFill>
                <a:latin typeface="Trebuchet MS"/>
              </a:rPr>
              <a:t>- </a:t>
            </a:r>
            <a:r>
              <a:rPr lang="en-US" sz="3100" b="1" strike="noStrike" dirty="0" err="1">
                <a:solidFill>
                  <a:srgbClr val="54A021"/>
                </a:solidFill>
                <a:latin typeface="Trebuchet MS"/>
              </a:rPr>
              <a:t>Híd</a:t>
            </a:r>
            <a:r>
              <a:rPr lang="en-US" sz="3100" b="1" strike="noStrike" dirty="0">
                <a:solidFill>
                  <a:srgbClr val="54A021"/>
                </a:solidFill>
                <a:latin typeface="Trebuchet MS"/>
              </a:rPr>
              <a:t> </a:t>
            </a:r>
            <a:r>
              <a:rPr lang="en-US" sz="3100" b="1" strike="noStrike" dirty="0" err="1">
                <a:solidFill>
                  <a:srgbClr val="54A021"/>
                </a:solidFill>
                <a:latin typeface="Trebuchet MS"/>
              </a:rPr>
              <a:t>Alapítvány</a:t>
            </a:r>
            <a:r>
              <a:rPr lang="en-US" sz="3100" b="1" strike="noStrike" dirty="0">
                <a:solidFill>
                  <a:srgbClr val="54A021"/>
                </a:solidFill>
                <a:latin typeface="Trebuchet MS"/>
              </a:rPr>
              <a:t> </a:t>
            </a:r>
            <a:r>
              <a:rPr lang="en-US" sz="3100" b="1" strike="noStrike" dirty="0" err="1">
                <a:solidFill>
                  <a:srgbClr val="54A021"/>
                </a:solidFill>
                <a:latin typeface="Trebuchet MS"/>
              </a:rPr>
              <a:t>interaktív</a:t>
            </a:r>
            <a:r>
              <a:rPr lang="en-US" sz="3100" b="1" strike="noStrike" dirty="0">
                <a:solidFill>
                  <a:srgbClr val="54A021"/>
                </a:solidFill>
                <a:latin typeface="Trebuchet MS"/>
              </a:rPr>
              <a:t> </a:t>
            </a:r>
            <a:r>
              <a:rPr lang="en-US" sz="3100" b="1" strike="noStrike" dirty="0" err="1">
                <a:solidFill>
                  <a:srgbClr val="54A021"/>
                </a:solidFill>
                <a:latin typeface="Trebuchet MS"/>
              </a:rPr>
              <a:t>foglalkozása</a:t>
            </a:r>
            <a:r>
              <a:rPr lang="en-US" sz="2800" b="1" strike="noStrike" dirty="0">
                <a:solidFill>
                  <a:srgbClr val="C00000"/>
                </a:solidFill>
                <a:latin typeface="Trebuchet MS"/>
              </a:rPr>
              <a:t>
</a:t>
            </a:r>
            <a:endParaRPr dirty="0"/>
          </a:p>
        </p:txBody>
      </p:sp>
      <p:sp>
        <p:nvSpPr>
          <p:cNvPr id="328" name="TextShape 2"/>
          <p:cNvSpPr txBox="1"/>
          <p:nvPr/>
        </p:nvSpPr>
        <p:spPr>
          <a:xfrm>
            <a:off x="677880" y="2895600"/>
            <a:ext cx="8596080" cy="31462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Télűzés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kreatívan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avagy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háztartási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hulladékból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busó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álarc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!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Megint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játszva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tanulunk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! –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kincskeresős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dobálós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játék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szelektív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hulladékgyűjtés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jegyében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Ugye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milyen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szép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lett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! –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háztartási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hulladékokból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farsangi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000000"/>
                </a:solidFill>
                <a:latin typeface="Trebuchet MS"/>
              </a:rPr>
              <a:t>kellékek</a:t>
            </a:r>
            <a:r>
              <a:rPr lang="en-US" sz="2400" strike="noStrike" dirty="0">
                <a:solidFill>
                  <a:srgbClr val="000000"/>
                </a:solidFill>
                <a:latin typeface="Trebuchet MS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>
          <a:blip r:embed="rId2"/>
          <a:stretch/>
        </p:blipFill>
        <p:spPr>
          <a:xfrm>
            <a:off x="482600" y="112712"/>
            <a:ext cx="6172200" cy="4368800"/>
          </a:xfrm>
          <a:prstGeom prst="rect">
            <a:avLst/>
          </a:prstGeom>
          <a:ln w="76320">
            <a:noFill/>
            <a:rou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Kép 11"/>
          <p:cNvPicPr/>
          <p:nvPr/>
        </p:nvPicPr>
        <p:blipFill>
          <a:blip r:embed="rId3"/>
          <a:stretch/>
        </p:blipFill>
        <p:spPr>
          <a:xfrm>
            <a:off x="6362700" y="-546100"/>
            <a:ext cx="4864100" cy="6845300"/>
          </a:xfrm>
          <a:prstGeom prst="rect">
            <a:avLst/>
          </a:prstGeom>
          <a:ln w="76320">
            <a:noFill/>
            <a:rou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3" name="Kép 12"/>
          <p:cNvPicPr/>
          <p:nvPr/>
        </p:nvPicPr>
        <p:blipFill>
          <a:blip r:embed="rId4"/>
          <a:stretch/>
        </p:blipFill>
        <p:spPr>
          <a:xfrm>
            <a:off x="2730500" y="3746500"/>
            <a:ext cx="4711700" cy="2984500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/>
          <a:stretch/>
        </p:blipFill>
        <p:spPr>
          <a:xfrm>
            <a:off x="431800" y="236536"/>
            <a:ext cx="11023600" cy="6418263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5" name="Kép 4"/>
          <p:cNvPicPr/>
          <p:nvPr/>
        </p:nvPicPr>
        <p:blipFill>
          <a:blip r:embed="rId3"/>
          <a:stretch/>
        </p:blipFill>
        <p:spPr>
          <a:xfrm rot="19981519">
            <a:off x="727756" y="854905"/>
            <a:ext cx="3968125" cy="2851526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</p:spTree>
    <p:extLst>
      <p:ext uri="{BB962C8B-B14F-4D97-AF65-F5344CB8AC3E}">
        <p14:creationId xmlns="" xmlns:p14="http://schemas.microsoft.com/office/powerpoint/2010/main" val="35764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622440" y="581760"/>
            <a:ext cx="8596080" cy="17038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b="1" strike="noStrike">
                <a:solidFill>
                  <a:srgbClr val="90C226"/>
                </a:solidFill>
                <a:latin typeface="Trebuchet MS"/>
              </a:rPr>
              <a:t>Közös projekttevékenység
</a:t>
            </a:r>
            <a:r>
              <a:rPr lang="en-US" sz="3600" b="1" strike="noStrike">
                <a:solidFill>
                  <a:srgbClr val="7030A0"/>
                </a:solidFill>
                <a:latin typeface="Trebuchet MS"/>
              </a:rPr>
              <a:t>Kreatív Családi Játszóház</a:t>
            </a:r>
            <a:r>
              <a:rPr lang="en-US" sz="3600" strike="noStrike">
                <a:solidFill>
                  <a:srgbClr val="FF0000"/>
                </a:solidFill>
                <a:latin typeface="Trebuchet MS"/>
              </a:rPr>
              <a:t>
</a:t>
            </a:r>
            <a:r>
              <a:rPr lang="en-US" sz="3100" strike="noStrike">
                <a:solidFill>
                  <a:srgbClr val="FF0000"/>
                </a:solidFill>
                <a:latin typeface="Trebuchet MS"/>
              </a:rPr>
              <a:t>Farsangolunk, </a:t>
            </a:r>
            <a:r>
              <a:rPr lang="en-US" sz="3100" strike="noStrike">
                <a:solidFill>
                  <a:srgbClr val="00B050"/>
                </a:solidFill>
                <a:latin typeface="Trebuchet MS"/>
              </a:rPr>
              <a:t>vigadunk…</a:t>
            </a:r>
            <a:endParaRPr/>
          </a:p>
        </p:txBody>
      </p:sp>
      <p:sp>
        <p:nvSpPr>
          <p:cNvPr id="339" name="TextShape 2"/>
          <p:cNvSpPr txBox="1"/>
          <p:nvPr/>
        </p:nvSpPr>
        <p:spPr>
          <a:xfrm>
            <a:off x="498600" y="2979740"/>
            <a:ext cx="9600840" cy="331740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Kreatív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családi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játszóház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az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újrahasznosítás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jegyében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Háztartási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hulladékokból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kreatív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farsangi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jelmezek-szárnyalhat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fantáziánk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Hogy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ez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nekem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nem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jutott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eszembe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? –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vagy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mégis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? Pet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palackból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és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újságpapírból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készültek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a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legszuperebb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jelmezeink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Anyu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Apu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!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Ezt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otthon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 is </a:t>
            </a:r>
            <a:r>
              <a:rPr lang="en-US" sz="2400" strike="noStrike" dirty="0" err="1">
                <a:solidFill>
                  <a:srgbClr val="404040"/>
                </a:solidFill>
                <a:latin typeface="Trebuchet MS"/>
              </a:rPr>
              <a:t>kipróbáljuk</a:t>
            </a:r>
            <a:r>
              <a:rPr lang="en-US" sz="2400" strike="noStrike" dirty="0">
                <a:solidFill>
                  <a:srgbClr val="404040"/>
                </a:solidFill>
                <a:latin typeface="Trebuchet MS"/>
              </a:rPr>
              <a:t>?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2"/>
          <p:cNvPicPr/>
          <p:nvPr/>
        </p:nvPicPr>
        <p:blipFill>
          <a:blip r:embed="rId2"/>
          <a:stretch/>
        </p:blipFill>
        <p:spPr>
          <a:xfrm>
            <a:off x="141287" y="165240"/>
            <a:ext cx="10526713" cy="6692760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14" name="Kép 13"/>
          <p:cNvPicPr/>
          <p:nvPr/>
        </p:nvPicPr>
        <p:blipFill>
          <a:blip r:embed="rId3"/>
          <a:stretch/>
        </p:blipFill>
        <p:spPr>
          <a:xfrm>
            <a:off x="8288337" y="466122"/>
            <a:ext cx="3686175" cy="2849930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15" name="Kép 14"/>
          <p:cNvPicPr/>
          <p:nvPr/>
        </p:nvPicPr>
        <p:blipFill>
          <a:blip r:embed="rId4"/>
          <a:stretch/>
        </p:blipFill>
        <p:spPr>
          <a:xfrm>
            <a:off x="7188200" y="3616934"/>
            <a:ext cx="4432300" cy="3025165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  <p:pic>
        <p:nvPicPr>
          <p:cNvPr id="16" name="Kép 15"/>
          <p:cNvPicPr/>
          <p:nvPr/>
        </p:nvPicPr>
        <p:blipFill>
          <a:blip r:embed="rId5"/>
          <a:stretch/>
        </p:blipFill>
        <p:spPr>
          <a:xfrm>
            <a:off x="141287" y="165240"/>
            <a:ext cx="4227513" cy="2936875"/>
          </a:xfrm>
          <a:prstGeom prst="rect">
            <a:avLst/>
          </a:prstGeom>
          <a:ln w="76320">
            <a:solidFill>
              <a:schemeClr val="accent2">
                <a:lumMod val="60000"/>
                <a:lumOff val="40000"/>
              </a:schemeClr>
            </a:solidFill>
            <a:rou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254000" y="165300"/>
            <a:ext cx="9019960" cy="339070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1" strike="noStrike" dirty="0" err="1">
                <a:solidFill>
                  <a:srgbClr val="90C226"/>
                </a:solidFill>
                <a:latin typeface="Trebuchet MS"/>
              </a:rPr>
              <a:t>Köszönöm</a:t>
            </a:r>
            <a:r>
              <a:rPr lang="en-US" sz="4000" b="1" strike="noStrike" dirty="0">
                <a:solidFill>
                  <a:srgbClr val="90C226"/>
                </a:solidFill>
                <a:latin typeface="Trebuchet MS"/>
              </a:rPr>
              <a:t> a </a:t>
            </a:r>
            <a:r>
              <a:rPr lang="en-US" sz="4000" b="1" strike="noStrike" dirty="0" err="1">
                <a:solidFill>
                  <a:srgbClr val="90C226"/>
                </a:solidFill>
                <a:latin typeface="Trebuchet MS"/>
              </a:rPr>
              <a:t>figyelmet</a:t>
            </a:r>
            <a:r>
              <a:rPr lang="en-US" sz="4000" b="1" strike="noStrike" dirty="0">
                <a:solidFill>
                  <a:srgbClr val="90C226"/>
                </a:solidFill>
                <a:latin typeface="Trebuchet MS"/>
              </a:rPr>
              <a:t>!</a:t>
            </a:r>
            <a:endParaRPr dirty="0"/>
          </a:p>
        </p:txBody>
      </p:sp>
      <p:sp>
        <p:nvSpPr>
          <p:cNvPr id="352" name="TextShape 2"/>
          <p:cNvSpPr txBox="1"/>
          <p:nvPr/>
        </p:nvSpPr>
        <p:spPr>
          <a:xfrm>
            <a:off x="677880" y="4527720"/>
            <a:ext cx="8596080" cy="21905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400" b="1" strike="noStrike" dirty="0">
                <a:solidFill>
                  <a:srgbClr val="7030A0"/>
                </a:solidFill>
                <a:latin typeface="Trebuchet MS"/>
              </a:rPr>
              <a:t>                                                   </a:t>
            </a:r>
            <a:endParaRPr lang="hu-HU" sz="2400" b="1" strike="noStrike" dirty="0" smtClean="0">
              <a:solidFill>
                <a:srgbClr val="7030A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r>
              <a:rPr lang="hu-HU" sz="2400" b="1" strike="noStrike" dirty="0" smtClean="0">
                <a:solidFill>
                  <a:srgbClr val="7030A0"/>
                </a:solidFill>
                <a:latin typeface="Trebuchet MS"/>
              </a:rPr>
              <a:t>Készítette: </a:t>
            </a:r>
            <a:r>
              <a:rPr lang="en-US" sz="2400" b="1" strike="noStrike" dirty="0" err="1" smtClean="0">
                <a:solidFill>
                  <a:srgbClr val="7030A0"/>
                </a:solidFill>
                <a:latin typeface="Trebuchet MS"/>
              </a:rPr>
              <a:t>Longauerné</a:t>
            </a:r>
            <a:r>
              <a:rPr lang="en-US" sz="2400" b="1" strike="noStrike" dirty="0" smtClean="0">
                <a:solidFill>
                  <a:srgbClr val="7030A0"/>
                </a:solidFill>
                <a:latin typeface="Trebuchet MS"/>
              </a:rPr>
              <a:t> </a:t>
            </a:r>
            <a:r>
              <a:rPr lang="en-US" sz="2400" b="1" strike="noStrike" dirty="0" err="1">
                <a:solidFill>
                  <a:srgbClr val="7030A0"/>
                </a:solidFill>
                <a:latin typeface="Trebuchet MS"/>
              </a:rPr>
              <a:t>Váradi</a:t>
            </a:r>
            <a:r>
              <a:rPr lang="en-US" sz="2400" b="1" strike="noStrike" dirty="0">
                <a:solidFill>
                  <a:srgbClr val="7030A0"/>
                </a:solidFill>
                <a:latin typeface="Trebuchet MS"/>
              </a:rPr>
              <a:t> </a:t>
            </a:r>
            <a:r>
              <a:rPr lang="en-US" sz="2400" b="1" strike="noStrike" dirty="0" err="1" smtClean="0">
                <a:solidFill>
                  <a:srgbClr val="7030A0"/>
                </a:solidFill>
                <a:latin typeface="Trebuchet MS"/>
              </a:rPr>
              <a:t>Ildikó</a:t>
            </a:r>
            <a:endParaRPr lang="hu-HU" sz="2400" b="1" strike="noStrike" dirty="0" smtClean="0">
              <a:solidFill>
                <a:srgbClr val="7030A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r>
              <a:rPr lang="hu-HU" sz="2400" b="1" dirty="0" smtClean="0">
                <a:solidFill>
                  <a:srgbClr val="7030A0"/>
                </a:solidFill>
                <a:latin typeface="Trebuchet MS"/>
              </a:rPr>
              <a:t>                  Schmidt Éva </a:t>
            </a:r>
            <a:endParaRPr dirty="0"/>
          </a:p>
        </p:txBody>
      </p:sp>
      <p:pic>
        <p:nvPicPr>
          <p:cNvPr id="353" name="Kép 3"/>
          <p:cNvPicPr/>
          <p:nvPr/>
        </p:nvPicPr>
        <p:blipFill>
          <a:blip r:embed="rId2"/>
          <a:stretch/>
        </p:blipFill>
        <p:spPr>
          <a:xfrm>
            <a:off x="5193360" y="889200"/>
            <a:ext cx="4547540" cy="5105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167</Words>
  <Application>Microsoft Office PowerPoint</Application>
  <PresentationFormat>Egyéni</PresentationFormat>
  <Paragraphs>21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Office Theme</vt:lpstr>
      <vt:lpstr>Office Theme</vt:lpstr>
      <vt:lpstr>Office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admin</dc:creator>
  <cp:lastModifiedBy>ZSófi</cp:lastModifiedBy>
  <cp:revision>14</cp:revision>
  <dcterms:modified xsi:type="dcterms:W3CDTF">2017-02-09T06:21:20Z</dcterms:modified>
</cp:coreProperties>
</file>