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68" r:id="rId21"/>
    <p:sldId id="281" r:id="rId22"/>
    <p:sldId id="276" r:id="rId23"/>
    <p:sldId id="282" r:id="rId24"/>
    <p:sldId id="283" r:id="rId25"/>
    <p:sldId id="269" r:id="rId26"/>
    <p:sldId id="284" r:id="rId27"/>
    <p:sldId id="270" r:id="rId28"/>
    <p:sldId id="285" r:id="rId29"/>
    <p:sldId id="271" r:id="rId3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468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2939-9E0F-45DC-A216-5E2D5E020C64}" type="datetimeFigureOut">
              <a:rPr lang="hu-HU" smtClean="0"/>
              <a:t>2022. 11. 23.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DC9D-903B-4362-93C2-BA2B02F4C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68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2939-9E0F-45DC-A216-5E2D5E020C64}" type="datetimeFigureOut">
              <a:rPr lang="hu-HU" smtClean="0"/>
              <a:t>2022. 11. 23.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DC9D-903B-4362-93C2-BA2B02F4C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934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2939-9E0F-45DC-A216-5E2D5E020C64}" type="datetimeFigureOut">
              <a:rPr lang="hu-HU" smtClean="0"/>
              <a:t>2022. 11. 23.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DC9D-903B-4362-93C2-BA2B02F4C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93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2939-9E0F-45DC-A216-5E2D5E020C64}" type="datetimeFigureOut">
              <a:rPr lang="hu-HU" smtClean="0"/>
              <a:t>2022. 11. 23.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DC9D-903B-4362-93C2-BA2B02F4C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309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2939-9E0F-45DC-A216-5E2D5E020C64}" type="datetimeFigureOut">
              <a:rPr lang="hu-HU" smtClean="0"/>
              <a:t>2022. 11. 23.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DC9D-903B-4362-93C2-BA2B02F4C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358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2939-9E0F-45DC-A216-5E2D5E020C64}" type="datetimeFigureOut">
              <a:rPr lang="hu-HU" smtClean="0"/>
              <a:t>2022. 11. 23.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DC9D-903B-4362-93C2-BA2B02F4C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670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2939-9E0F-45DC-A216-5E2D5E020C64}" type="datetimeFigureOut">
              <a:rPr lang="hu-HU" smtClean="0"/>
              <a:t>2022. 11. 23.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DC9D-903B-4362-93C2-BA2B02F4C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38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2939-9E0F-45DC-A216-5E2D5E020C64}" type="datetimeFigureOut">
              <a:rPr lang="hu-HU" smtClean="0"/>
              <a:t>2022. 11. 23.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DC9D-903B-4362-93C2-BA2B02F4C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03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2939-9E0F-45DC-A216-5E2D5E020C64}" type="datetimeFigureOut">
              <a:rPr lang="hu-HU" smtClean="0"/>
              <a:t>2022. 11. 23.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DC9D-903B-4362-93C2-BA2B02F4C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902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2939-9E0F-45DC-A216-5E2D5E020C64}" type="datetimeFigureOut">
              <a:rPr lang="hu-HU" smtClean="0"/>
              <a:t>2022. 11. 23.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DC9D-903B-4362-93C2-BA2B02F4C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205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2939-9E0F-45DC-A216-5E2D5E020C64}" type="datetimeFigureOut">
              <a:rPr lang="hu-HU" smtClean="0"/>
              <a:t>2022. 11. 23.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DC9D-903B-4362-93C2-BA2B02F4C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13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A2939-9E0F-45DC-A216-5E2D5E020C64}" type="datetimeFigureOut">
              <a:rPr lang="hu-HU" smtClean="0"/>
              <a:t>2022. 11. 23.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9DC9D-903B-4362-93C2-BA2B02F4C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70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Kompetencia</a:t>
            </a:r>
            <a:r>
              <a:rPr lang="hu-HU" dirty="0" smtClean="0"/>
              <a:t> </a:t>
            </a:r>
            <a:r>
              <a:rPr lang="hu-HU" dirty="0" smtClean="0"/>
              <a:t>feladatok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2022. 11. </a:t>
            </a:r>
            <a:r>
              <a:rPr lang="hu-HU" dirty="0" smtClean="0"/>
              <a:t>25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14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263" y="348"/>
            <a:ext cx="8431880" cy="6837581"/>
          </a:xfrm>
          <a:prstGeom prst="rect">
            <a:avLst/>
          </a:prstGeom>
        </p:spPr>
      </p:pic>
      <p:grpSp>
        <p:nvGrpSpPr>
          <p:cNvPr id="6" name="Csoportba foglalás 5"/>
          <p:cNvGrpSpPr/>
          <p:nvPr/>
        </p:nvGrpSpPr>
        <p:grpSpPr>
          <a:xfrm>
            <a:off x="1482290" y="-48126"/>
            <a:ext cx="616091" cy="510139"/>
            <a:chOff x="433137" y="375385"/>
            <a:chExt cx="616091" cy="510139"/>
          </a:xfrm>
        </p:grpSpPr>
        <p:sp>
          <p:nvSpPr>
            <p:cNvPr id="7" name="Téglalap 6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519838" y="423859"/>
              <a:ext cx="529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9.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239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82" y="229202"/>
            <a:ext cx="10979115" cy="6161973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1058779" y="308008"/>
            <a:ext cx="750769" cy="510139"/>
            <a:chOff x="433137" y="375385"/>
            <a:chExt cx="750769" cy="510139"/>
          </a:xfrm>
        </p:grpSpPr>
        <p:sp>
          <p:nvSpPr>
            <p:cNvPr id="4" name="Téglalap 3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519837" y="423859"/>
              <a:ext cx="664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10.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885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91" y="144379"/>
            <a:ext cx="10445906" cy="5165558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1145406" y="256674"/>
            <a:ext cx="956109" cy="510140"/>
            <a:chOff x="433137" y="375385"/>
            <a:chExt cx="956109" cy="510140"/>
          </a:xfrm>
        </p:grpSpPr>
        <p:sp>
          <p:nvSpPr>
            <p:cNvPr id="5" name="Téglalap 4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519837" y="423860"/>
              <a:ext cx="86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11</a:t>
              </a:r>
              <a:r>
                <a:rPr lang="hu-HU" sz="2400" b="1" dirty="0" smtClean="0"/>
                <a:t>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169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25" y="96252"/>
            <a:ext cx="10516853" cy="6724531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1787091" y="208547"/>
            <a:ext cx="956109" cy="510140"/>
            <a:chOff x="433137" y="375385"/>
            <a:chExt cx="956109" cy="510140"/>
          </a:xfrm>
        </p:grpSpPr>
        <p:sp>
          <p:nvSpPr>
            <p:cNvPr id="4" name="Téglalap 3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519837" y="423860"/>
              <a:ext cx="86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12</a:t>
              </a:r>
              <a:r>
                <a:rPr lang="hu-HU" sz="2400" b="1" dirty="0" smtClean="0"/>
                <a:t>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666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24" y="-2222"/>
            <a:ext cx="9362324" cy="6860222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1979595" y="64169"/>
            <a:ext cx="956109" cy="510140"/>
            <a:chOff x="433137" y="375385"/>
            <a:chExt cx="956109" cy="510140"/>
          </a:xfrm>
        </p:grpSpPr>
        <p:sp>
          <p:nvSpPr>
            <p:cNvPr id="4" name="Téglalap 3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519837" y="423860"/>
              <a:ext cx="86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13</a:t>
              </a:r>
              <a:r>
                <a:rPr lang="hu-HU" sz="2400" b="1" dirty="0" smtClean="0"/>
                <a:t>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76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434" y="0"/>
            <a:ext cx="10467495" cy="4636168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1787091" y="96253"/>
            <a:ext cx="956109" cy="510140"/>
            <a:chOff x="433137" y="375385"/>
            <a:chExt cx="956109" cy="510140"/>
          </a:xfrm>
        </p:grpSpPr>
        <p:sp>
          <p:nvSpPr>
            <p:cNvPr id="4" name="Téglalap 3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519837" y="423860"/>
              <a:ext cx="86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14</a:t>
              </a:r>
              <a:r>
                <a:rPr lang="hu-HU" sz="2400" b="1" dirty="0" smtClean="0"/>
                <a:t>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038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52387"/>
            <a:ext cx="7600950" cy="6753225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2295525" y="52387"/>
            <a:ext cx="956109" cy="510140"/>
            <a:chOff x="433137" y="375385"/>
            <a:chExt cx="956109" cy="510140"/>
          </a:xfrm>
        </p:grpSpPr>
        <p:sp>
          <p:nvSpPr>
            <p:cNvPr id="4" name="Téglalap 3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519837" y="423860"/>
              <a:ext cx="86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15</a:t>
              </a:r>
              <a:r>
                <a:rPr lang="hu-HU" sz="2400" b="1" dirty="0" smtClean="0"/>
                <a:t>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216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-1"/>
            <a:ext cx="7870408" cy="6850369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2444817" y="0"/>
            <a:ext cx="956109" cy="510140"/>
            <a:chOff x="433137" y="375385"/>
            <a:chExt cx="956109" cy="510140"/>
          </a:xfrm>
        </p:grpSpPr>
        <p:sp>
          <p:nvSpPr>
            <p:cNvPr id="4" name="Téglalap 3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519837" y="423860"/>
              <a:ext cx="86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16</a:t>
              </a:r>
              <a:r>
                <a:rPr lang="hu-HU" sz="2400" b="1" dirty="0" smtClean="0"/>
                <a:t>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62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618" y="0"/>
            <a:ext cx="9955369" cy="5839326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2107933" y="64169"/>
            <a:ext cx="956109" cy="510140"/>
            <a:chOff x="433137" y="375385"/>
            <a:chExt cx="956109" cy="510140"/>
          </a:xfrm>
        </p:grpSpPr>
        <p:sp>
          <p:nvSpPr>
            <p:cNvPr id="4" name="Téglalap 3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519837" y="423860"/>
              <a:ext cx="86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17</a:t>
              </a:r>
              <a:r>
                <a:rPr lang="hu-HU" sz="2400" b="1" dirty="0" smtClean="0"/>
                <a:t>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351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908" y="-1"/>
            <a:ext cx="8080208" cy="6894307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2412732" y="0"/>
            <a:ext cx="956109" cy="510140"/>
            <a:chOff x="433137" y="375385"/>
            <a:chExt cx="956109" cy="510140"/>
          </a:xfrm>
        </p:grpSpPr>
        <p:sp>
          <p:nvSpPr>
            <p:cNvPr id="4" name="Téglalap 3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519837" y="423860"/>
              <a:ext cx="86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18</a:t>
              </a:r>
              <a:r>
                <a:rPr lang="hu-HU" sz="2400" b="1" dirty="0" smtClean="0"/>
                <a:t>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493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236" y="0"/>
            <a:ext cx="8923922" cy="640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39" y="308009"/>
            <a:ext cx="10579916" cy="4912594"/>
          </a:xfrm>
          <a:prstGeom prst="rect">
            <a:avLst/>
          </a:prstGeom>
        </p:spPr>
      </p:pic>
      <p:grpSp>
        <p:nvGrpSpPr>
          <p:cNvPr id="6" name="Csoportba foglalás 5"/>
          <p:cNvGrpSpPr/>
          <p:nvPr/>
        </p:nvGrpSpPr>
        <p:grpSpPr>
          <a:xfrm>
            <a:off x="949693" y="404261"/>
            <a:ext cx="888845" cy="510139"/>
            <a:chOff x="433137" y="375385"/>
            <a:chExt cx="888845" cy="510139"/>
          </a:xfrm>
        </p:grpSpPr>
        <p:sp>
          <p:nvSpPr>
            <p:cNvPr id="7" name="Téglalap 6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452573" y="375385"/>
              <a:ext cx="86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19</a:t>
              </a:r>
              <a:r>
                <a:rPr lang="hu-HU" sz="2400" b="1" dirty="0" smtClean="0"/>
                <a:t>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730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99" y="0"/>
            <a:ext cx="5719512" cy="6826907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2749616" y="-80211"/>
            <a:ext cx="956109" cy="510140"/>
            <a:chOff x="433137" y="375385"/>
            <a:chExt cx="956109" cy="510140"/>
          </a:xfrm>
        </p:grpSpPr>
        <p:sp>
          <p:nvSpPr>
            <p:cNvPr id="4" name="Téglalap 3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519837" y="423860"/>
              <a:ext cx="86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20.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788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872" y="64517"/>
            <a:ext cx="8348472" cy="6104820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2557111" y="16042"/>
            <a:ext cx="956109" cy="510140"/>
            <a:chOff x="433137" y="375385"/>
            <a:chExt cx="956109" cy="510140"/>
          </a:xfrm>
        </p:grpSpPr>
        <p:sp>
          <p:nvSpPr>
            <p:cNvPr id="4" name="Téglalap 3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519837" y="423860"/>
              <a:ext cx="86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/>
                <a:t>2</a:t>
              </a:r>
              <a:r>
                <a:rPr lang="hu-HU" sz="2400" b="1" dirty="0" smtClean="0"/>
                <a:t>1</a:t>
              </a:r>
              <a:r>
                <a:rPr lang="hu-HU" sz="2400" b="1" dirty="0" smtClean="0"/>
                <a:t>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21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148" y="183982"/>
            <a:ext cx="10854035" cy="3858629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1915427" y="304801"/>
            <a:ext cx="956109" cy="510140"/>
            <a:chOff x="433137" y="375385"/>
            <a:chExt cx="956109" cy="510140"/>
          </a:xfrm>
        </p:grpSpPr>
        <p:sp>
          <p:nvSpPr>
            <p:cNvPr id="4" name="Téglalap 3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519837" y="423860"/>
              <a:ext cx="86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22.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338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837" y="16041"/>
            <a:ext cx="10409155" cy="6256421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2300437" y="144379"/>
            <a:ext cx="956109" cy="510140"/>
            <a:chOff x="433137" y="375385"/>
            <a:chExt cx="956109" cy="510140"/>
          </a:xfrm>
        </p:grpSpPr>
        <p:sp>
          <p:nvSpPr>
            <p:cNvPr id="4" name="Téglalap 3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519837" y="423860"/>
              <a:ext cx="86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23.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819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143" y="58447"/>
            <a:ext cx="7041361" cy="6314047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1636294" y="9973"/>
            <a:ext cx="741145" cy="510139"/>
            <a:chOff x="433137" y="375385"/>
            <a:chExt cx="741145" cy="510139"/>
          </a:xfrm>
        </p:grpSpPr>
        <p:sp>
          <p:nvSpPr>
            <p:cNvPr id="4" name="Téglalap 3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519838" y="423859"/>
              <a:ext cx="65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13.</a:t>
              </a:r>
              <a:endParaRPr lang="hu-HU" sz="2400" b="1" dirty="0"/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1636294" y="0"/>
            <a:ext cx="956109" cy="510140"/>
            <a:chOff x="433137" y="375385"/>
            <a:chExt cx="956109" cy="510140"/>
          </a:xfrm>
        </p:grpSpPr>
        <p:sp>
          <p:nvSpPr>
            <p:cNvPr id="7" name="Téglalap 6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519837" y="423860"/>
              <a:ext cx="86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24.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793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997" y="0"/>
            <a:ext cx="8718382" cy="6791727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2284396" y="128337"/>
            <a:ext cx="956109" cy="510140"/>
            <a:chOff x="433137" y="375385"/>
            <a:chExt cx="956109" cy="510140"/>
          </a:xfrm>
        </p:grpSpPr>
        <p:sp>
          <p:nvSpPr>
            <p:cNvPr id="4" name="Téglalap 3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519837" y="423860"/>
              <a:ext cx="86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25.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659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70" y="78295"/>
            <a:ext cx="8316278" cy="6097295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2050181" y="183956"/>
            <a:ext cx="683320" cy="510139"/>
            <a:chOff x="433137" y="375385"/>
            <a:chExt cx="683320" cy="510139"/>
          </a:xfrm>
        </p:grpSpPr>
        <p:sp>
          <p:nvSpPr>
            <p:cNvPr id="4" name="Téglalap 3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433137" y="423859"/>
              <a:ext cx="683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14.</a:t>
              </a:r>
              <a:endParaRPr lang="hu-HU" sz="2400" b="1" dirty="0"/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2050181" y="183955"/>
            <a:ext cx="956109" cy="510140"/>
            <a:chOff x="433137" y="375385"/>
            <a:chExt cx="956109" cy="510140"/>
          </a:xfrm>
        </p:grpSpPr>
        <p:sp>
          <p:nvSpPr>
            <p:cNvPr id="7" name="Téglalap 6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519837" y="423860"/>
              <a:ext cx="86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26.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362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607" y="0"/>
            <a:ext cx="7401677" cy="6857843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469607" y="-120845"/>
            <a:ext cx="539015" cy="5101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503355" y="0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/>
              <a:t>27</a:t>
            </a:r>
            <a:r>
              <a:rPr lang="hu-HU" b="1" dirty="0" smtClean="0"/>
              <a:t>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4979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557" y="121938"/>
            <a:ext cx="8742597" cy="6283374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1626669" y="141536"/>
            <a:ext cx="808521" cy="510139"/>
            <a:chOff x="433137" y="375385"/>
            <a:chExt cx="808521" cy="510139"/>
          </a:xfrm>
        </p:grpSpPr>
        <p:sp>
          <p:nvSpPr>
            <p:cNvPr id="4" name="Téglalap 3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519837" y="423859"/>
              <a:ext cx="7218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smtClean="0"/>
                <a:t>15.</a:t>
              </a:r>
              <a:endParaRPr lang="hu-HU" sz="2400" b="1" dirty="0"/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1626669" y="141536"/>
            <a:ext cx="956109" cy="510140"/>
            <a:chOff x="433137" y="375385"/>
            <a:chExt cx="956109" cy="510140"/>
          </a:xfrm>
        </p:grpSpPr>
        <p:sp>
          <p:nvSpPr>
            <p:cNvPr id="7" name="Téglalap 6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519837" y="423860"/>
              <a:ext cx="86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28.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950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47625"/>
            <a:ext cx="9477375" cy="6762750"/>
          </a:xfrm>
          <a:prstGeom prst="rect">
            <a:avLst/>
          </a:prstGeom>
        </p:spPr>
      </p:pic>
      <p:grpSp>
        <p:nvGrpSpPr>
          <p:cNvPr id="5" name="Csoportba foglalás 4"/>
          <p:cNvGrpSpPr/>
          <p:nvPr/>
        </p:nvGrpSpPr>
        <p:grpSpPr>
          <a:xfrm>
            <a:off x="1540042" y="125128"/>
            <a:ext cx="616091" cy="510139"/>
            <a:chOff x="433137" y="375385"/>
            <a:chExt cx="616091" cy="510139"/>
          </a:xfrm>
        </p:grpSpPr>
        <p:sp>
          <p:nvSpPr>
            <p:cNvPr id="4" name="Téglalap 3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519838" y="423859"/>
              <a:ext cx="529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smtClean="0"/>
                <a:t>2.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097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64" y="394636"/>
            <a:ext cx="10844589" cy="5372851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789271" y="519764"/>
            <a:ext cx="616091" cy="510139"/>
            <a:chOff x="433137" y="375385"/>
            <a:chExt cx="616091" cy="510139"/>
          </a:xfrm>
        </p:grpSpPr>
        <p:sp>
          <p:nvSpPr>
            <p:cNvPr id="4" name="Téglalap 3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519838" y="423859"/>
              <a:ext cx="529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/>
                <a:t>3</a:t>
              </a:r>
              <a:r>
                <a:rPr lang="hu-HU" sz="2400" b="1" dirty="0" smtClean="0"/>
                <a:t>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508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06" y="558266"/>
            <a:ext cx="11321789" cy="4147134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539015" y="726880"/>
            <a:ext cx="606465" cy="510139"/>
            <a:chOff x="-567890" y="977137"/>
            <a:chExt cx="606465" cy="510139"/>
          </a:xfrm>
        </p:grpSpPr>
        <p:sp>
          <p:nvSpPr>
            <p:cNvPr id="4" name="Téglalap 3"/>
            <p:cNvSpPr/>
            <p:nvPr/>
          </p:nvSpPr>
          <p:spPr>
            <a:xfrm>
              <a:off x="-567890" y="977137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-490815" y="1001373"/>
              <a:ext cx="529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/>
                <a:t>4</a:t>
              </a:r>
              <a:r>
                <a:rPr lang="hu-HU" sz="2400" b="1" dirty="0" smtClean="0"/>
                <a:t>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688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1" y="442762"/>
            <a:ext cx="11310267" cy="4976061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596766" y="596765"/>
            <a:ext cx="616091" cy="510139"/>
            <a:chOff x="433137" y="375385"/>
            <a:chExt cx="616091" cy="510139"/>
          </a:xfrm>
        </p:grpSpPr>
        <p:sp>
          <p:nvSpPr>
            <p:cNvPr id="4" name="Téglalap 3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519838" y="423859"/>
              <a:ext cx="529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/>
                <a:t>5</a:t>
              </a:r>
              <a:r>
                <a:rPr lang="hu-HU" sz="2400" b="1" dirty="0" smtClean="0"/>
                <a:t>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31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41" y="0"/>
            <a:ext cx="7882088" cy="7190395"/>
          </a:xfrm>
          <a:prstGeom prst="rect">
            <a:avLst/>
          </a:prstGeom>
        </p:spPr>
      </p:pic>
      <p:grpSp>
        <p:nvGrpSpPr>
          <p:cNvPr id="6" name="Csoportba foglalás 5"/>
          <p:cNvGrpSpPr/>
          <p:nvPr/>
        </p:nvGrpSpPr>
        <p:grpSpPr>
          <a:xfrm>
            <a:off x="1540041" y="0"/>
            <a:ext cx="696227" cy="465222"/>
            <a:chOff x="433137" y="371842"/>
            <a:chExt cx="651453" cy="513682"/>
          </a:xfrm>
        </p:grpSpPr>
        <p:sp>
          <p:nvSpPr>
            <p:cNvPr id="7" name="Téglalap 6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555200" y="371842"/>
              <a:ext cx="529390" cy="50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/>
                <a:t>6</a:t>
              </a:r>
              <a:r>
                <a:rPr lang="hu-HU" sz="2400" b="1" dirty="0" smtClean="0"/>
                <a:t>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764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09" y="644893"/>
            <a:ext cx="11045959" cy="3437773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587141" y="779994"/>
            <a:ext cx="673843" cy="510139"/>
            <a:chOff x="-519764" y="1030251"/>
            <a:chExt cx="673843" cy="510139"/>
          </a:xfrm>
        </p:grpSpPr>
        <p:sp>
          <p:nvSpPr>
            <p:cNvPr id="4" name="Téglalap 3"/>
            <p:cNvSpPr/>
            <p:nvPr/>
          </p:nvSpPr>
          <p:spPr>
            <a:xfrm>
              <a:off x="-519764" y="1030251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-375311" y="1030251"/>
              <a:ext cx="529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/>
                <a:t>7</a:t>
              </a:r>
              <a:r>
                <a:rPr lang="hu-HU" sz="2400" b="1" dirty="0" smtClean="0"/>
                <a:t>.</a:t>
              </a:r>
              <a:endParaRPr lang="hu-H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383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r="101" b="90605"/>
          <a:stretch/>
        </p:blipFill>
        <p:spPr>
          <a:xfrm>
            <a:off x="2502641" y="110009"/>
            <a:ext cx="5973847" cy="768563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2432092" y="56947"/>
            <a:ext cx="568318" cy="427826"/>
            <a:chOff x="433137" y="370860"/>
            <a:chExt cx="539015" cy="514664"/>
          </a:xfrm>
        </p:grpSpPr>
        <p:sp>
          <p:nvSpPr>
            <p:cNvPr id="5" name="Téglalap 4"/>
            <p:cNvSpPr/>
            <p:nvPr/>
          </p:nvSpPr>
          <p:spPr>
            <a:xfrm>
              <a:off x="433137" y="375385"/>
              <a:ext cx="539015" cy="5101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442761" y="370860"/>
              <a:ext cx="5293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/>
                <a:t>8</a:t>
              </a:r>
              <a:r>
                <a:rPr lang="hu-HU" sz="2400" b="1" dirty="0" smtClean="0"/>
                <a:t>.</a:t>
              </a:r>
              <a:endParaRPr lang="hu-HU" sz="2400" b="1" dirty="0"/>
            </a:p>
          </p:txBody>
        </p:sp>
      </p:grp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-96" t="39544"/>
          <a:stretch/>
        </p:blipFill>
        <p:spPr>
          <a:xfrm>
            <a:off x="2502641" y="2487168"/>
            <a:ext cx="5290010" cy="437083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t="11407" r="263" b="67307"/>
          <a:stretch/>
        </p:blipFill>
        <p:spPr>
          <a:xfrm>
            <a:off x="3000410" y="859536"/>
            <a:ext cx="4749957" cy="138684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/>
          <a:srcRect t="34284" r="1104" b="61646"/>
          <a:stretch/>
        </p:blipFill>
        <p:spPr>
          <a:xfrm>
            <a:off x="2550413" y="2136648"/>
            <a:ext cx="6225735" cy="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11033</TotalTime>
  <Words>68</Words>
  <Application>Microsoft Office PowerPoint</Application>
  <PresentationFormat>Szélesvásznú</PresentationFormat>
  <Paragraphs>32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Office-téma</vt:lpstr>
      <vt:lpstr>Kompetencia feladatok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Fejlesztő óra</dc:title>
  <dc:creator>Pap-Takácsné Hefler Gabriella</dc:creator>
  <cp:lastModifiedBy>Pap-Takácsné Hefler Gabriella</cp:lastModifiedBy>
  <cp:revision>26</cp:revision>
  <dcterms:created xsi:type="dcterms:W3CDTF">2019-10-15T03:59:32Z</dcterms:created>
  <dcterms:modified xsi:type="dcterms:W3CDTF">2022-11-24T18:03:42Z</dcterms:modified>
</cp:coreProperties>
</file>