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 showGuides="1">
      <p:cViewPr varScale="1">
        <p:scale>
          <a:sx n="49" d="100"/>
          <a:sy n="49" d="100"/>
        </p:scale>
        <p:origin x="60" y="3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EE9E2-BBE9-478F-AE12-3C93A9DCBC5E}" type="datetimeFigureOut">
              <a:rPr lang="hu-HU" smtClean="0"/>
              <a:t>2022. 03. 25.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31DE4-10D6-47F5-B595-313D27E7348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616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EE9E2-BBE9-478F-AE12-3C93A9DCBC5E}" type="datetimeFigureOut">
              <a:rPr lang="hu-HU" smtClean="0"/>
              <a:t>2022. 03. 25.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31DE4-10D6-47F5-B595-313D27E7348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3236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EE9E2-BBE9-478F-AE12-3C93A9DCBC5E}" type="datetimeFigureOut">
              <a:rPr lang="hu-HU" smtClean="0"/>
              <a:t>2022. 03. 25.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31DE4-10D6-47F5-B595-313D27E7348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91316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EE9E2-BBE9-478F-AE12-3C93A9DCBC5E}" type="datetimeFigureOut">
              <a:rPr lang="hu-HU" smtClean="0"/>
              <a:t>2022. 03. 25.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31DE4-10D6-47F5-B595-313D27E7348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5875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EE9E2-BBE9-478F-AE12-3C93A9DCBC5E}" type="datetimeFigureOut">
              <a:rPr lang="hu-HU" smtClean="0"/>
              <a:t>2022. 03. 25.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31DE4-10D6-47F5-B595-313D27E7348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8342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EE9E2-BBE9-478F-AE12-3C93A9DCBC5E}" type="datetimeFigureOut">
              <a:rPr lang="hu-HU" smtClean="0"/>
              <a:t>2022. 03. 25.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31DE4-10D6-47F5-B595-313D27E7348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91643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EE9E2-BBE9-478F-AE12-3C93A9DCBC5E}" type="datetimeFigureOut">
              <a:rPr lang="hu-HU" smtClean="0"/>
              <a:t>2022. 03. 25.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31DE4-10D6-47F5-B595-313D27E7348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3449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EE9E2-BBE9-478F-AE12-3C93A9DCBC5E}" type="datetimeFigureOut">
              <a:rPr lang="hu-HU" smtClean="0"/>
              <a:t>2022. 03. 25.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31DE4-10D6-47F5-B595-313D27E7348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4008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EE9E2-BBE9-478F-AE12-3C93A9DCBC5E}" type="datetimeFigureOut">
              <a:rPr lang="hu-HU" smtClean="0"/>
              <a:t>2022. 03. 25.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31DE4-10D6-47F5-B595-313D27E7348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2312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EE9E2-BBE9-478F-AE12-3C93A9DCBC5E}" type="datetimeFigureOut">
              <a:rPr lang="hu-HU" smtClean="0"/>
              <a:t>2022. 03. 25.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31DE4-10D6-47F5-B595-313D27E7348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11955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EE9E2-BBE9-478F-AE12-3C93A9DCBC5E}" type="datetimeFigureOut">
              <a:rPr lang="hu-HU" smtClean="0"/>
              <a:t>2022. 03. 25.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31DE4-10D6-47F5-B595-313D27E7348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65602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EE9E2-BBE9-478F-AE12-3C93A9DCBC5E}" type="datetimeFigureOut">
              <a:rPr lang="hu-HU" smtClean="0"/>
              <a:t>2022. 03. 25.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31DE4-10D6-47F5-B595-313D27E7348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2094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775" y="63933"/>
            <a:ext cx="7290979" cy="673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4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513" y="152466"/>
            <a:ext cx="10027104" cy="655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370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949" y="0"/>
            <a:ext cx="91595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922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834" y="0"/>
            <a:ext cx="9224691" cy="688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720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433" y="228599"/>
            <a:ext cx="10872632" cy="371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041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925" y="61912"/>
            <a:ext cx="9382125" cy="673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02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187" y="104503"/>
            <a:ext cx="10330249" cy="655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346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189" y="0"/>
            <a:ext cx="8199257" cy="681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3424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235" y="248194"/>
            <a:ext cx="10346056" cy="535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1199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495" y="0"/>
            <a:ext cx="7705316" cy="678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0898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700" y="222068"/>
            <a:ext cx="11200423" cy="557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176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20" y="143692"/>
            <a:ext cx="11717475" cy="5388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835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75" y="156754"/>
            <a:ext cx="10994408" cy="534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4157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05" y="195943"/>
            <a:ext cx="11564438" cy="619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0186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597" y="169817"/>
            <a:ext cx="11506603" cy="504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977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652" y="378822"/>
            <a:ext cx="11792695" cy="400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5933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461" y="0"/>
            <a:ext cx="7560401" cy="67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5500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32" y="111577"/>
            <a:ext cx="10525534" cy="620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2797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669" y="0"/>
            <a:ext cx="8456840" cy="688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7491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839" y="117565"/>
            <a:ext cx="11379891" cy="581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030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18" y="182881"/>
            <a:ext cx="11499440" cy="545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352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787" y="195262"/>
            <a:ext cx="9496425" cy="646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470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510" y="271462"/>
            <a:ext cx="9505950" cy="631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39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670" y="248194"/>
            <a:ext cx="10298205" cy="586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838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292" y="156756"/>
            <a:ext cx="11626739" cy="547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337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199" y="130629"/>
            <a:ext cx="10772871" cy="551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513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51" y="248194"/>
            <a:ext cx="11977497" cy="432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640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Szélesvásznú</PresentationFormat>
  <Paragraphs>0</Paragraphs>
  <Slides>27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Pap-Takácsné Hefler Gabriella</dc:creator>
  <cp:lastModifiedBy>Pap-Takácsné Hefler Gabriella</cp:lastModifiedBy>
  <cp:revision>2</cp:revision>
  <dcterms:created xsi:type="dcterms:W3CDTF">2022-03-25T05:03:51Z</dcterms:created>
  <dcterms:modified xsi:type="dcterms:W3CDTF">2022-03-25T05:12:31Z</dcterms:modified>
</cp:coreProperties>
</file>