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567980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82435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048161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536099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807211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78874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049224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099704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574423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31420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563978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35EA9-D1D6-4163-8258-E82FB2B96CBC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F1D5-BD41-4150-8EBB-1B863A684C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726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create.kahoot.it/share/az-eger/8db0f2dc-82e3-4856-89d3-d886a1d43d6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hu-HU" dirty="0" smtClean="0"/>
              <a:t>Adatbeviteli eszközök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759363" y="1484784"/>
            <a:ext cx="6400800" cy="1752600"/>
          </a:xfrm>
        </p:spPr>
        <p:txBody>
          <a:bodyPr/>
          <a:lstStyle/>
          <a:p>
            <a:r>
              <a:rPr lang="hu-HU" dirty="0" smtClean="0"/>
              <a:t>Egér</a:t>
            </a:r>
          </a:p>
          <a:p>
            <a:r>
              <a:rPr lang="hu-HU" dirty="0" smtClean="0"/>
              <a:t>/</a:t>
            </a:r>
            <a:r>
              <a:rPr lang="hu-HU" dirty="0" err="1" smtClean="0"/>
              <a:t>mouse</a:t>
            </a:r>
            <a:r>
              <a:rPr lang="hu-HU" dirty="0" smtClean="0"/>
              <a:t>/</a:t>
            </a:r>
            <a:endParaRPr lang="hu-HU" dirty="0"/>
          </a:p>
        </p:txBody>
      </p:sp>
      <p:pic>
        <p:nvPicPr>
          <p:cNvPr id="4" name="Tartalom hely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852936"/>
            <a:ext cx="47625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93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-17818"/>
            <a:ext cx="3008313" cy="116205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Története</a:t>
            </a:r>
            <a:endParaRPr lang="hu-HU" sz="4000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22" y="1268760"/>
            <a:ext cx="3384376" cy="2272720"/>
          </a:xfrm>
        </p:spPr>
      </p:pic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82752" cy="5162252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Feltaláló:</a:t>
            </a:r>
            <a:r>
              <a:rPr lang="hu-HU" sz="2000" dirty="0" smtClean="0"/>
              <a:t> </a:t>
            </a:r>
            <a:r>
              <a:rPr lang="hu-HU" sz="2000" dirty="0" err="1" smtClean="0"/>
              <a:t>Dougles</a:t>
            </a:r>
            <a:r>
              <a:rPr lang="hu-HU" sz="2000" dirty="0" smtClean="0"/>
              <a:t> </a:t>
            </a:r>
            <a:r>
              <a:rPr lang="hu-HU" sz="2000" dirty="0" err="1" smtClean="0"/>
              <a:t>Engelbart</a:t>
            </a:r>
            <a:r>
              <a:rPr lang="hu-HU" sz="2000" dirty="0" smtClean="0"/>
              <a:t> (ejtsd:  </a:t>
            </a:r>
            <a:r>
              <a:rPr lang="hu-HU" sz="2000" dirty="0" err="1" smtClean="0"/>
              <a:t>dáglesz</a:t>
            </a:r>
            <a:r>
              <a:rPr lang="hu-HU" sz="2000" dirty="0" smtClean="0"/>
              <a:t> </a:t>
            </a:r>
            <a:r>
              <a:rPr lang="hu-HU" sz="2000" dirty="0" err="1" smtClean="0"/>
              <a:t>englbert</a:t>
            </a:r>
            <a:r>
              <a:rPr lang="hu-HU" sz="2000" dirty="0" smtClean="0"/>
              <a:t>),</a:t>
            </a:r>
          </a:p>
          <a:p>
            <a:r>
              <a:rPr lang="hu-HU" sz="2000" dirty="0" smtClean="0"/>
              <a:t> </a:t>
            </a:r>
          </a:p>
          <a:p>
            <a:r>
              <a:rPr lang="hu-HU" sz="2000" b="1" dirty="0" smtClean="0"/>
              <a:t>Megjelenés:</a:t>
            </a:r>
            <a:r>
              <a:rPr lang="hu-HU" sz="2000" dirty="0" smtClean="0"/>
              <a:t> 1968 december 9.</a:t>
            </a:r>
          </a:p>
          <a:p>
            <a:endParaRPr lang="hu-HU" sz="2000" dirty="0" smtClean="0"/>
          </a:p>
          <a:p>
            <a:r>
              <a:rPr lang="hu-HU" sz="2000" b="1" dirty="0" smtClean="0"/>
              <a:t>Jellemzői: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fából készült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/>
              <a:t>e</a:t>
            </a:r>
            <a:r>
              <a:rPr lang="hu-HU" sz="2000" dirty="0" smtClean="0"/>
              <a:t>gy gombot tartalmazott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 mozgást az alján elhelyezett két fogaskerék érzékelte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/>
              <a:t>k</a:t>
            </a:r>
            <a:r>
              <a:rPr lang="hu-HU" sz="2000" dirty="0" smtClean="0"/>
              <a:t>ezdetben bogárnak hívták, később kapta az egér (</a:t>
            </a:r>
            <a:r>
              <a:rPr lang="hu-HU" sz="2000" dirty="0" err="1" smtClean="0"/>
              <a:t>mouse</a:t>
            </a:r>
            <a:r>
              <a:rPr lang="hu-HU" sz="2000" dirty="0" smtClean="0"/>
              <a:t>) nevet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33056"/>
            <a:ext cx="3589921" cy="216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09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70984" cy="1162050"/>
          </a:xfrm>
        </p:spPr>
        <p:txBody>
          <a:bodyPr>
            <a:noAutofit/>
          </a:bodyPr>
          <a:lstStyle/>
          <a:p>
            <a:r>
              <a:rPr lang="hu-HU" sz="4000" dirty="0" smtClean="0"/>
              <a:t>Csoportosításuk</a:t>
            </a:r>
            <a:endParaRPr lang="hu-HU" sz="4000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781" y="4725144"/>
            <a:ext cx="2516044" cy="144016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95536" y="1700808"/>
            <a:ext cx="3898776" cy="4392488"/>
          </a:xfrm>
        </p:spPr>
        <p:txBody>
          <a:bodyPr>
            <a:normAutofit lnSpcReduction="10000"/>
          </a:bodyPr>
          <a:lstStyle/>
          <a:p>
            <a:r>
              <a:rPr lang="hu-HU" sz="2000" b="1" dirty="0" smtClean="0"/>
              <a:t>A számítógéphez való csatlakozásuk szerint:</a:t>
            </a:r>
          </a:p>
          <a:p>
            <a:endParaRPr lang="hu-HU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Vezetékes (</a:t>
            </a:r>
            <a:r>
              <a:rPr lang="hu-HU" sz="2000" dirty="0" err="1" smtClean="0"/>
              <a:t>PS</a:t>
            </a:r>
            <a:r>
              <a:rPr lang="hu-HU" sz="2000" dirty="0" smtClean="0"/>
              <a:t>/2 csatlakozó, USB csatlakozó)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Vezeték nélküli (az elemeket cserélni vagy tölteni kell) Adó-vevő egység biztosítja a csatlakozást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780" y="557058"/>
            <a:ext cx="2439555" cy="158834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092" y="2514127"/>
            <a:ext cx="1414463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023" y="2508508"/>
            <a:ext cx="1329698" cy="144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5389166" y="4069336"/>
            <a:ext cx="707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PS</a:t>
            </a:r>
            <a:r>
              <a:rPr lang="hu-HU" dirty="0" smtClean="0"/>
              <a:t>/2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425257" y="4075803"/>
            <a:ext cx="707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USB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3944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ép 1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830" y="5013176"/>
            <a:ext cx="2160000" cy="1620000"/>
          </a:xfrm>
          <a:prstGeom prst="rect">
            <a:avLst/>
          </a:prstGeom>
        </p:spPr>
      </p:pic>
      <p:pic>
        <p:nvPicPr>
          <p:cNvPr id="10" name="Kép 9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999" y="3068960"/>
            <a:ext cx="2160000" cy="16200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431" y="1016912"/>
            <a:ext cx="2160000" cy="1620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70984" cy="1162050"/>
          </a:xfrm>
        </p:spPr>
        <p:txBody>
          <a:bodyPr>
            <a:noAutofit/>
          </a:bodyPr>
          <a:lstStyle/>
          <a:p>
            <a:r>
              <a:rPr lang="hu-HU" sz="4000" dirty="0" smtClean="0"/>
              <a:t>Csoportosításuk</a:t>
            </a:r>
            <a:endParaRPr lang="hu-HU" sz="40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95536" y="1052736"/>
            <a:ext cx="4032448" cy="5688632"/>
          </a:xfrm>
        </p:spPr>
        <p:txBody>
          <a:bodyPr>
            <a:normAutofit/>
          </a:bodyPr>
          <a:lstStyle/>
          <a:p>
            <a:r>
              <a:rPr lang="hu-HU" sz="2000" b="1" dirty="0"/>
              <a:t>Működésük alapján</a:t>
            </a:r>
            <a:r>
              <a:rPr lang="hu-HU" sz="2000" b="1" dirty="0" smtClean="0"/>
              <a:t>:</a:t>
            </a:r>
          </a:p>
          <a:p>
            <a:endParaRPr lang="hu-HU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 smtClean="0"/>
              <a:t>Golyós</a:t>
            </a:r>
            <a:r>
              <a:rPr lang="hu-HU" sz="2000" dirty="0" smtClean="0"/>
              <a:t> (mechanikai): </a:t>
            </a:r>
            <a:r>
              <a:rPr lang="hu-HU" sz="2000" dirty="0"/>
              <a:t>Egy gumival bevont fémgolyó mozgását követi két érzékelő </a:t>
            </a:r>
            <a:r>
              <a:rPr lang="hu-HU" sz="2000" dirty="0" smtClean="0"/>
              <a:t>korong.  Az </a:t>
            </a:r>
            <a:r>
              <a:rPr lang="hu-HU" sz="2000" dirty="0"/>
              <a:t>egyik a függőleges- míg a másik a vízszintes elmozdulás állapotát figyeli. 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Ha megfordítjuk a golyó kézzel is mozgatható. Ezen az elven működik a </a:t>
            </a:r>
            <a:r>
              <a:rPr lang="hu-HU" sz="2000" b="1" dirty="0" smtClean="0"/>
              <a:t>hanyatt </a:t>
            </a:r>
            <a:r>
              <a:rPr lang="hu-HU" sz="2000" b="1" smtClean="0"/>
              <a:t>egér </a:t>
            </a:r>
            <a:r>
              <a:rPr lang="hu-HU" sz="2000" smtClean="0"/>
              <a:t>is</a:t>
            </a:r>
            <a:endParaRPr lang="hu-HU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 smtClean="0"/>
              <a:t>Optikai</a:t>
            </a:r>
            <a:r>
              <a:rPr lang="hu-HU" sz="2000" dirty="0" smtClean="0"/>
              <a:t>: Az egér az alatta lévő felületet világítja meg, és a visszavert fénysugárból határozza meg a mozgás irányát.</a:t>
            </a:r>
            <a:r>
              <a:rPr lang="hu-HU" sz="2000" dirty="0"/>
              <a:t> </a:t>
            </a:r>
            <a:endParaRPr lang="hu-HU" sz="2000" dirty="0" smtClean="0"/>
          </a:p>
        </p:txBody>
      </p:sp>
      <p:pic>
        <p:nvPicPr>
          <p:cNvPr id="7" name="Tartalom helye 6"/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942" y="692695"/>
            <a:ext cx="2160000" cy="1620000"/>
          </a:xfrm>
        </p:spPr>
      </p:pic>
      <p:pic>
        <p:nvPicPr>
          <p:cNvPr id="9" name="Kép 8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08" y="2636912"/>
            <a:ext cx="2160000" cy="1620000"/>
          </a:xfrm>
          <a:prstGeom prst="rect">
            <a:avLst/>
          </a:prstGeom>
        </p:spPr>
      </p:pic>
      <p:pic>
        <p:nvPicPr>
          <p:cNvPr id="11" name="Kép 10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431" y="4797152"/>
            <a:ext cx="216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39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70984" cy="1162050"/>
          </a:xfrm>
        </p:spPr>
        <p:txBody>
          <a:bodyPr>
            <a:noAutofit/>
          </a:bodyPr>
          <a:lstStyle/>
          <a:p>
            <a:r>
              <a:rPr lang="hu-HU" sz="4000" dirty="0" smtClean="0"/>
              <a:t>Csoportosításuk</a:t>
            </a:r>
            <a:endParaRPr lang="hu-HU" sz="40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95536" y="1700808"/>
            <a:ext cx="3898776" cy="3960440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A </a:t>
            </a:r>
            <a:r>
              <a:rPr lang="hu-HU" sz="2000" b="1" dirty="0"/>
              <a:t>gombok száma szerint:</a:t>
            </a:r>
            <a:endParaRPr lang="hu-HU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1 gombos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2 </a:t>
            </a:r>
            <a:r>
              <a:rPr lang="hu-HU" sz="2000" dirty="0"/>
              <a:t>gombos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3 </a:t>
            </a:r>
            <a:r>
              <a:rPr lang="hu-HU" sz="2000" dirty="0"/>
              <a:t>gombos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Több </a:t>
            </a:r>
            <a:r>
              <a:rPr lang="hu-HU" sz="2000" dirty="0"/>
              <a:t>gombos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Görgős </a:t>
            </a:r>
            <a:r>
              <a:rPr lang="hu-HU" sz="2000" dirty="0"/>
              <a:t>– a középső gomb a görgő (Kattintás nélkül lehet segítségével a képernyőn haladni) 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/>
            </a:r>
            <a:br>
              <a:rPr lang="hu-HU" sz="2000" dirty="0" smtClean="0"/>
            </a:br>
            <a:endParaRPr lang="hu-HU" sz="2000" dirty="0" smtClean="0"/>
          </a:p>
          <a:p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/>
          </a:p>
        </p:txBody>
      </p:sp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1988841"/>
            <a:ext cx="3744416" cy="2793910"/>
          </a:xfrm>
        </p:spPr>
      </p:pic>
    </p:spTree>
    <p:extLst>
      <p:ext uri="{BB962C8B-B14F-4D97-AF65-F5344CB8AC3E}">
        <p14:creationId xmlns:p14="http://schemas.microsoft.com/office/powerpoint/2010/main" val="870406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261983" y="404664"/>
            <a:ext cx="5626968" cy="1162050"/>
          </a:xfrm>
        </p:spPr>
        <p:txBody>
          <a:bodyPr>
            <a:noAutofit/>
          </a:bodyPr>
          <a:lstStyle/>
          <a:p>
            <a:r>
              <a:rPr lang="hu-HU" sz="4000" dirty="0" smtClean="0"/>
              <a:t>Egér helyett használhatunk</a:t>
            </a:r>
            <a:endParaRPr lang="hu-HU" sz="4000" dirty="0"/>
          </a:p>
        </p:txBody>
      </p:sp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412776"/>
            <a:ext cx="2619375" cy="1743075"/>
          </a:xfrm>
        </p:spPr>
      </p:pic>
      <p:sp>
        <p:nvSpPr>
          <p:cNvPr id="8" name="Szöveg helye 7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38736" cy="4946228"/>
          </a:xfrm>
        </p:spPr>
        <p:txBody>
          <a:bodyPr>
            <a:normAutofit/>
          </a:bodyPr>
          <a:lstStyle/>
          <a:p>
            <a:endParaRPr lang="hu-HU" sz="2000" b="1" dirty="0" smtClean="0"/>
          </a:p>
          <a:p>
            <a:r>
              <a:rPr lang="hu-HU" sz="2000" b="1" dirty="0" smtClean="0"/>
              <a:t>Hordozható számítógépeknél  </a:t>
            </a:r>
            <a:r>
              <a:rPr lang="hu-HU" sz="2000" dirty="0" smtClean="0"/>
              <a:t>(laptopok) </a:t>
            </a:r>
            <a:r>
              <a:rPr lang="hu-HU" sz="2000" b="1" dirty="0" err="1" smtClean="0"/>
              <a:t>touchpad</a:t>
            </a:r>
            <a:r>
              <a:rPr lang="hu-HU" sz="2000" dirty="0" smtClean="0"/>
              <a:t> ( ejtsd: </a:t>
            </a:r>
            <a:r>
              <a:rPr lang="hu-HU" sz="2000" dirty="0" err="1" smtClean="0"/>
              <a:t>tácsped</a:t>
            </a:r>
            <a:r>
              <a:rPr lang="hu-HU" sz="2000" dirty="0" smtClean="0"/>
              <a:t>) vagy </a:t>
            </a:r>
            <a:r>
              <a:rPr lang="hu-HU" sz="2000" b="1" dirty="0" smtClean="0"/>
              <a:t>hanyatt egér</a:t>
            </a:r>
            <a:r>
              <a:rPr lang="hu-HU" sz="2000" dirty="0" smtClean="0"/>
              <a:t>.</a:t>
            </a:r>
          </a:p>
          <a:p>
            <a:endParaRPr lang="hu-HU" sz="2000" b="1" dirty="0" smtClean="0"/>
          </a:p>
          <a:p>
            <a:endParaRPr lang="hu-HU" sz="2000" b="1" dirty="0"/>
          </a:p>
          <a:p>
            <a:r>
              <a:rPr lang="hu-HU" sz="2000" b="1" dirty="0" smtClean="0"/>
              <a:t>Asztali és hordozható számítógépeknél </a:t>
            </a:r>
            <a:r>
              <a:rPr lang="hu-HU" sz="2000" dirty="0" smtClean="0"/>
              <a:t>is használhatunk  </a:t>
            </a:r>
            <a:r>
              <a:rPr lang="hu-HU" sz="2000" b="1" dirty="0" err="1" smtClean="0"/>
              <a:t>gamepado</a:t>
            </a:r>
            <a:r>
              <a:rPr lang="hu-HU" sz="2000" dirty="0" err="1" smtClean="0"/>
              <a:t>t</a:t>
            </a:r>
            <a:r>
              <a:rPr lang="hu-HU" sz="2000" dirty="0" smtClean="0"/>
              <a:t> (</a:t>
            </a:r>
            <a:r>
              <a:rPr lang="hu-HU" sz="2000" dirty="0" err="1" smtClean="0"/>
              <a:t>joypad</a:t>
            </a:r>
            <a:r>
              <a:rPr lang="hu-HU" sz="2000" dirty="0" smtClean="0"/>
              <a:t>) vagy </a:t>
            </a:r>
            <a:r>
              <a:rPr lang="hu-HU" sz="2000" b="1" dirty="0" smtClean="0"/>
              <a:t>botkormányt</a:t>
            </a:r>
            <a:r>
              <a:rPr lang="hu-HU" sz="2000" dirty="0" smtClean="0"/>
              <a:t> (joystick) .</a:t>
            </a:r>
          </a:p>
          <a:p>
            <a:endParaRPr lang="hu-HU" sz="2000" dirty="0"/>
          </a:p>
          <a:p>
            <a:endParaRPr lang="hu-HU" sz="2000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93096"/>
            <a:ext cx="2755900" cy="19050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478516"/>
            <a:ext cx="16764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03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Quiz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4149571" y="2276872"/>
            <a:ext cx="837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err="1">
                <a:hlinkClick r:id="rId2"/>
              </a:rPr>
              <a:t>kahoot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982" y="2924944"/>
            <a:ext cx="42291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35620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158</Words>
  <Application>Microsoft Office PowerPoint</Application>
  <PresentationFormat>Diavetítés a képernyőre (4:3 oldalarány)</PresentationFormat>
  <Paragraphs>49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Adatbeviteli eszközök</vt:lpstr>
      <vt:lpstr>Története</vt:lpstr>
      <vt:lpstr>Csoportosításuk</vt:lpstr>
      <vt:lpstr>Csoportosításuk</vt:lpstr>
      <vt:lpstr>Csoportosításuk</vt:lpstr>
      <vt:lpstr>Egér helyett használhatunk</vt:lpstr>
      <vt:lpstr>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Adatbeviteli eszközök</dc:title>
  <dc:creator>Mariann</dc:creator>
  <cp:lastModifiedBy>Mariann</cp:lastModifiedBy>
  <cp:revision>25</cp:revision>
  <dcterms:created xsi:type="dcterms:W3CDTF">2019-08-22T15:11:22Z</dcterms:created>
  <dcterms:modified xsi:type="dcterms:W3CDTF">2019-08-25T09:18:56Z</dcterms:modified>
</cp:coreProperties>
</file>