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9966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D9052-900C-45A9-B086-AFCCEED8837B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9C173C-29CE-4A2F-B684-DC46EB585C20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96062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dirty="0" smtClean="0"/>
              <a:t>Alcím mintájának szerkesztése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99023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81180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436882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9595765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0-#ppt_w/2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dirty="0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082054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265219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065712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0906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6744907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41594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68702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 smtClean="0"/>
              <a:t>Mintacím szerkesztése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 smtClean="0"/>
              <a:t>Mintaszöveg szerkesztése</a:t>
            </a:r>
          </a:p>
          <a:p>
            <a:pPr lvl="1"/>
            <a:r>
              <a:rPr lang="hu-HU" dirty="0" smtClean="0"/>
              <a:t>Második szint</a:t>
            </a:r>
          </a:p>
          <a:p>
            <a:pPr lvl="2"/>
            <a:r>
              <a:rPr lang="hu-HU" dirty="0" smtClean="0"/>
              <a:t>Harmadik szint</a:t>
            </a:r>
          </a:p>
          <a:p>
            <a:pPr lvl="3"/>
            <a:r>
              <a:rPr lang="hu-HU" dirty="0" smtClean="0"/>
              <a:t>Negyedik szint</a:t>
            </a:r>
          </a:p>
          <a:p>
            <a:pPr lvl="4"/>
            <a:r>
              <a:rPr lang="hu-HU" dirty="0" smtClean="0"/>
              <a:t>Ötödik szint</a:t>
            </a:r>
            <a:endParaRPr lang="hu-HU" dirty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046E3-8CB6-4026-919B-AAF30A07A5CD}" type="datetimeFigureOut">
              <a:rPr lang="hu-HU" smtClean="0"/>
              <a:t>2018.05.13.</a:t>
            </a:fld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36AEA-97E5-47C7-8169-5C6B06CC0333}" type="slidenum">
              <a:rPr lang="hu-HU" smtClean="0"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63324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Alma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Készítette: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40890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Tartalom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99592" y="2132856"/>
            <a:ext cx="5832648" cy="4525963"/>
          </a:xfrm>
        </p:spPr>
        <p:txBody>
          <a:bodyPr/>
          <a:lstStyle/>
          <a:p>
            <a:r>
              <a:rPr lang="hu-HU" dirty="0" smtClean="0"/>
              <a:t>Az alma jellemzői</a:t>
            </a:r>
          </a:p>
          <a:p>
            <a:r>
              <a:rPr lang="hu-HU" dirty="0" smtClean="0"/>
              <a:t>Hagyományos almafajták</a:t>
            </a:r>
          </a:p>
          <a:p>
            <a:r>
              <a:rPr lang="hu-HU" dirty="0" smtClean="0"/>
              <a:t>A termés részei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602102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Jellemzői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611560" y="1484784"/>
            <a:ext cx="4392488" cy="4525963"/>
          </a:xfrm>
        </p:spPr>
        <p:txBody>
          <a:bodyPr>
            <a:normAutofit fontScale="92500" lnSpcReduction="10000"/>
          </a:bodyPr>
          <a:lstStyle/>
          <a:p>
            <a:r>
              <a:rPr lang="hu-HU" dirty="0" smtClean="0"/>
              <a:t>Kétszikű, zárvatermő</a:t>
            </a:r>
          </a:p>
          <a:p>
            <a:r>
              <a:rPr lang="hu-HU" dirty="0" smtClean="0"/>
              <a:t>Rózsafélék családja</a:t>
            </a:r>
          </a:p>
          <a:p>
            <a:r>
              <a:rPr lang="hu-HU" dirty="0" smtClean="0"/>
              <a:t>Az egész országban termeszthető</a:t>
            </a:r>
          </a:p>
          <a:p>
            <a:r>
              <a:rPr lang="hu-HU" dirty="0" smtClean="0"/>
              <a:t>Téltől tavaszig eláll</a:t>
            </a:r>
          </a:p>
          <a:p>
            <a:r>
              <a:rPr lang="hu-HU" dirty="0" smtClean="0"/>
              <a:t>Gyógyhatású (pl. reuma, hörghurut)</a:t>
            </a:r>
          </a:p>
          <a:p>
            <a:r>
              <a:rPr lang="hu-HU" dirty="0" smtClean="0"/>
              <a:t>Feldolgozva: lé, ecet, befőtt, bébiétel, aszalék</a:t>
            </a:r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1566358"/>
            <a:ext cx="3923929" cy="5270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32360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Hagyományos almafajták</a:t>
            </a:r>
            <a:endParaRPr lang="hu-HU" dirty="0"/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3861048"/>
            <a:ext cx="1872208" cy="1872208"/>
          </a:xfr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929" y="1916832"/>
            <a:ext cx="1872208" cy="1872208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16832"/>
            <a:ext cx="1872208" cy="1872208"/>
          </a:xfrm>
          <a:prstGeom prst="rect">
            <a:avLst/>
          </a:prstGeom>
        </p:spPr>
      </p:pic>
      <p:sp>
        <p:nvSpPr>
          <p:cNvPr id="7" name="Szövegdoboz 6"/>
          <p:cNvSpPr txBox="1"/>
          <p:nvPr/>
        </p:nvSpPr>
        <p:spPr>
          <a:xfrm>
            <a:off x="1455105" y="4164654"/>
            <a:ext cx="140585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>
                <a:solidFill>
                  <a:schemeClr val="bg1"/>
                </a:solidFill>
              </a:rPr>
              <a:t>Jonathan</a:t>
            </a:r>
          </a:p>
          <a:p>
            <a:endParaRPr lang="hu-HU" dirty="0"/>
          </a:p>
        </p:txBody>
      </p:sp>
      <p:sp>
        <p:nvSpPr>
          <p:cNvPr id="8" name="Szövegdoboz 7"/>
          <p:cNvSpPr txBox="1"/>
          <p:nvPr/>
        </p:nvSpPr>
        <p:spPr>
          <a:xfrm>
            <a:off x="6682833" y="4005064"/>
            <a:ext cx="1440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Starking</a:t>
            </a:r>
            <a:endParaRPr lang="hu-HU" sz="2400" b="1" dirty="0">
              <a:solidFill>
                <a:schemeClr val="bg1"/>
              </a:solidFill>
            </a:endParaRPr>
          </a:p>
          <a:p>
            <a:endParaRPr lang="hu-HU" dirty="0"/>
          </a:p>
        </p:txBody>
      </p:sp>
      <p:sp>
        <p:nvSpPr>
          <p:cNvPr id="9" name="Szövegdoboz 8"/>
          <p:cNvSpPr txBox="1"/>
          <p:nvPr/>
        </p:nvSpPr>
        <p:spPr>
          <a:xfrm>
            <a:off x="4139952" y="5901013"/>
            <a:ext cx="136815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chemeClr val="bg1"/>
                </a:solidFill>
              </a:rPr>
              <a:t>Golden</a:t>
            </a:r>
            <a:endParaRPr lang="hu-HU" sz="2400" b="1" dirty="0">
              <a:solidFill>
                <a:schemeClr val="bg1"/>
              </a:solidFill>
            </a:endParaRP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08473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termés részei</a:t>
            </a:r>
            <a:endParaRPr lang="hu-HU" dirty="0"/>
          </a:p>
        </p:txBody>
      </p:sp>
      <p:pic>
        <p:nvPicPr>
          <p:cNvPr id="8" name="Tartalom helye 7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700808"/>
            <a:ext cx="4705447" cy="3993307"/>
          </a:xfrm>
        </p:spPr>
      </p:pic>
      <p:grpSp>
        <p:nvGrpSpPr>
          <p:cNvPr id="44" name="Csoportba foglalás 43"/>
          <p:cNvGrpSpPr/>
          <p:nvPr/>
        </p:nvGrpSpPr>
        <p:grpSpPr>
          <a:xfrm>
            <a:off x="217659" y="5577834"/>
            <a:ext cx="5940658" cy="957879"/>
            <a:chOff x="217659" y="5577834"/>
            <a:chExt cx="5940658" cy="957879"/>
          </a:xfrm>
        </p:grpSpPr>
        <p:sp>
          <p:nvSpPr>
            <p:cNvPr id="9" name="Szövegdoboz 8"/>
            <p:cNvSpPr txBox="1"/>
            <p:nvPr/>
          </p:nvSpPr>
          <p:spPr>
            <a:xfrm>
              <a:off x="217659" y="5797049"/>
              <a:ext cx="3600400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b="1" dirty="0" smtClean="0">
                  <a:solidFill>
                    <a:schemeClr val="bg1"/>
                  </a:solidFill>
                </a:rPr>
                <a:t>elszáradt csészelevelek</a:t>
              </a:r>
              <a:endParaRPr lang="hu-HU" sz="2400" b="1" dirty="0">
                <a:solidFill>
                  <a:schemeClr val="bg1"/>
                </a:solidFill>
              </a:endParaRPr>
            </a:p>
            <a:p>
              <a:endParaRPr lang="hu-HU" dirty="0"/>
            </a:p>
          </p:txBody>
        </p:sp>
        <p:cxnSp>
          <p:nvCxnSpPr>
            <p:cNvPr id="24" name="Egyenes összekötő nyíllal 23"/>
            <p:cNvCxnSpPr/>
            <p:nvPr/>
          </p:nvCxnSpPr>
          <p:spPr>
            <a:xfrm flipV="1">
              <a:off x="3675816" y="5577834"/>
              <a:ext cx="2482501" cy="409237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" name="Csoportba foglalás 39"/>
          <p:cNvGrpSpPr/>
          <p:nvPr/>
        </p:nvGrpSpPr>
        <p:grpSpPr>
          <a:xfrm>
            <a:off x="1311591" y="1362931"/>
            <a:ext cx="2942003" cy="918684"/>
            <a:chOff x="1311591" y="1362931"/>
            <a:chExt cx="2942003" cy="918684"/>
          </a:xfrm>
        </p:grpSpPr>
        <p:cxnSp>
          <p:nvCxnSpPr>
            <p:cNvPr id="11" name="Egyenes összekötő nyíllal 10"/>
            <p:cNvCxnSpPr/>
            <p:nvPr/>
          </p:nvCxnSpPr>
          <p:spPr>
            <a:xfrm>
              <a:off x="3101466" y="1921575"/>
              <a:ext cx="1152128" cy="36004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Szövegdoboz 30"/>
            <p:cNvSpPr txBox="1"/>
            <p:nvPr/>
          </p:nvSpPr>
          <p:spPr>
            <a:xfrm>
              <a:off x="1311591" y="1362931"/>
              <a:ext cx="176119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b="1" dirty="0">
                  <a:solidFill>
                    <a:schemeClr val="bg1"/>
                  </a:solidFill>
                </a:rPr>
                <a:t>viaszos </a:t>
              </a:r>
              <a:r>
                <a:rPr lang="hu-HU" sz="2400" b="1" dirty="0" smtClean="0">
                  <a:solidFill>
                    <a:schemeClr val="bg1"/>
                  </a:solidFill>
                </a:rPr>
                <a:t>héj</a:t>
              </a:r>
              <a:r>
                <a:rPr lang="hu-HU" sz="2400" b="1" dirty="0"/>
                <a:t> </a:t>
              </a:r>
            </a:p>
            <a:p>
              <a:endParaRPr lang="hu-HU" dirty="0"/>
            </a:p>
          </p:txBody>
        </p:sp>
      </p:grpSp>
      <p:grpSp>
        <p:nvGrpSpPr>
          <p:cNvPr id="41" name="Csoportba foglalás 40"/>
          <p:cNvGrpSpPr/>
          <p:nvPr/>
        </p:nvGrpSpPr>
        <p:grpSpPr>
          <a:xfrm>
            <a:off x="613703" y="2312173"/>
            <a:ext cx="4032448" cy="738664"/>
            <a:chOff x="613703" y="2312173"/>
            <a:chExt cx="4032448" cy="738664"/>
          </a:xfrm>
        </p:grpSpPr>
        <p:cxnSp>
          <p:nvCxnSpPr>
            <p:cNvPr id="14" name="Egyenes összekötő nyíllal 13"/>
            <p:cNvCxnSpPr/>
            <p:nvPr/>
          </p:nvCxnSpPr>
          <p:spPr>
            <a:xfrm>
              <a:off x="2989967" y="2874182"/>
              <a:ext cx="1656184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Szövegdoboz 31"/>
            <p:cNvSpPr txBox="1"/>
            <p:nvPr/>
          </p:nvSpPr>
          <p:spPr>
            <a:xfrm>
              <a:off x="613703" y="2312173"/>
              <a:ext cx="237626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b="1" dirty="0" smtClean="0">
                  <a:solidFill>
                    <a:schemeClr val="bg1"/>
                  </a:solidFill>
                </a:rPr>
                <a:t>gyümölcshús</a:t>
              </a:r>
              <a:r>
                <a:rPr lang="hu-HU" sz="2400" b="1" dirty="0">
                  <a:solidFill>
                    <a:schemeClr val="bg1"/>
                  </a:solidFill>
                </a:rPr>
                <a:t> </a:t>
              </a:r>
            </a:p>
            <a:p>
              <a:endParaRPr lang="hu-HU" dirty="0"/>
            </a:p>
          </p:txBody>
        </p:sp>
      </p:grpSp>
      <p:grpSp>
        <p:nvGrpSpPr>
          <p:cNvPr id="42" name="Csoportba foglalás 41"/>
          <p:cNvGrpSpPr/>
          <p:nvPr/>
        </p:nvGrpSpPr>
        <p:grpSpPr>
          <a:xfrm>
            <a:off x="613703" y="3275692"/>
            <a:ext cx="4548212" cy="738664"/>
            <a:chOff x="613703" y="3275692"/>
            <a:chExt cx="4548212" cy="738664"/>
          </a:xfrm>
        </p:grpSpPr>
        <p:cxnSp>
          <p:nvCxnSpPr>
            <p:cNvPr id="16" name="Egyenes összekötő nyíllal 15"/>
            <p:cNvCxnSpPr/>
            <p:nvPr/>
          </p:nvCxnSpPr>
          <p:spPr>
            <a:xfrm>
              <a:off x="3101466" y="3645024"/>
              <a:ext cx="2060449" cy="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3" name="Szövegdoboz 32"/>
            <p:cNvSpPr txBox="1"/>
            <p:nvPr/>
          </p:nvSpPr>
          <p:spPr>
            <a:xfrm>
              <a:off x="613703" y="3275692"/>
              <a:ext cx="237626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b="1" dirty="0" smtClean="0">
                  <a:solidFill>
                    <a:schemeClr val="bg1"/>
                  </a:solidFill>
                </a:rPr>
                <a:t>hártyás burok</a:t>
              </a:r>
              <a:r>
                <a:rPr lang="hu-HU" sz="2400" b="1" dirty="0"/>
                <a:t> </a:t>
              </a:r>
            </a:p>
            <a:p>
              <a:endParaRPr lang="hu-HU" dirty="0"/>
            </a:p>
          </p:txBody>
        </p:sp>
      </p:grpSp>
      <p:grpSp>
        <p:nvGrpSpPr>
          <p:cNvPr id="43" name="Csoportba foglalás 42"/>
          <p:cNvGrpSpPr/>
          <p:nvPr/>
        </p:nvGrpSpPr>
        <p:grpSpPr>
          <a:xfrm>
            <a:off x="1784620" y="4077072"/>
            <a:ext cx="3901729" cy="1050340"/>
            <a:chOff x="1784620" y="4077072"/>
            <a:chExt cx="3901729" cy="1050340"/>
          </a:xfrm>
        </p:grpSpPr>
        <p:cxnSp>
          <p:nvCxnSpPr>
            <p:cNvPr id="18" name="Egyenes összekötő nyíllal 17"/>
            <p:cNvCxnSpPr/>
            <p:nvPr/>
          </p:nvCxnSpPr>
          <p:spPr>
            <a:xfrm flipV="1">
              <a:off x="3203848" y="4077072"/>
              <a:ext cx="2482501" cy="601171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Szövegdoboz 33"/>
            <p:cNvSpPr txBox="1"/>
            <p:nvPr/>
          </p:nvSpPr>
          <p:spPr>
            <a:xfrm>
              <a:off x="1784620" y="4388748"/>
              <a:ext cx="81513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b="1" dirty="0" smtClean="0">
                  <a:solidFill>
                    <a:schemeClr val="bg1"/>
                  </a:solidFill>
                </a:rPr>
                <a:t>mag</a:t>
              </a:r>
              <a:r>
                <a:rPr lang="hu-HU" sz="2400" b="1" dirty="0"/>
                <a:t> </a:t>
              </a:r>
            </a:p>
            <a:p>
              <a:endParaRPr lang="hu-HU" dirty="0"/>
            </a:p>
          </p:txBody>
        </p:sp>
      </p:grpSp>
      <p:grpSp>
        <p:nvGrpSpPr>
          <p:cNvPr id="45" name="Csoportba foglalás 44"/>
          <p:cNvGrpSpPr/>
          <p:nvPr/>
        </p:nvGrpSpPr>
        <p:grpSpPr>
          <a:xfrm>
            <a:off x="6300192" y="1145368"/>
            <a:ext cx="2697300" cy="738664"/>
            <a:chOff x="6300192" y="1145368"/>
            <a:chExt cx="2697300" cy="738664"/>
          </a:xfrm>
        </p:grpSpPr>
        <p:sp>
          <p:nvSpPr>
            <p:cNvPr id="35" name="Szövegdoboz 34"/>
            <p:cNvSpPr txBox="1"/>
            <p:nvPr/>
          </p:nvSpPr>
          <p:spPr>
            <a:xfrm>
              <a:off x="6876256" y="1145368"/>
              <a:ext cx="212123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hu-HU" sz="2400" b="1" dirty="0" smtClean="0">
                  <a:solidFill>
                    <a:schemeClr val="bg1"/>
                  </a:solidFill>
                </a:rPr>
                <a:t>terméskocsány</a:t>
              </a:r>
              <a:endParaRPr lang="hu-HU" sz="2400" b="1" dirty="0">
                <a:solidFill>
                  <a:schemeClr val="bg1"/>
                </a:solidFill>
              </a:endParaRPr>
            </a:p>
            <a:p>
              <a:endParaRPr lang="hu-HU" dirty="0"/>
            </a:p>
          </p:txBody>
        </p:sp>
        <p:cxnSp>
          <p:nvCxnSpPr>
            <p:cNvPr id="36" name="Egyenes összekötő nyíllal 35"/>
            <p:cNvCxnSpPr/>
            <p:nvPr/>
          </p:nvCxnSpPr>
          <p:spPr>
            <a:xfrm flipH="1">
              <a:off x="6300192" y="1546720"/>
              <a:ext cx="720080" cy="18379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182807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Kompozit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61</Words>
  <Application>Microsoft Office PowerPoint</Application>
  <PresentationFormat>Diavetítés a képernyőre (4:3 oldalarány)</PresentationFormat>
  <Paragraphs>24</Paragraphs>
  <Slides>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5</vt:i4>
      </vt:variant>
    </vt:vector>
  </HeadingPairs>
  <TitlesOfParts>
    <vt:vector size="6" baseType="lpstr">
      <vt:lpstr>Office-téma</vt:lpstr>
      <vt:lpstr>Alma</vt:lpstr>
      <vt:lpstr>Tartalom</vt:lpstr>
      <vt:lpstr>Jellemzői</vt:lpstr>
      <vt:lpstr>Hagyományos almafajták</vt:lpstr>
      <vt:lpstr>A termés részei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Alma</dc:title>
  <dc:creator>Mariann</dc:creator>
  <cp:lastModifiedBy>Mariann</cp:lastModifiedBy>
  <cp:revision>17</cp:revision>
  <dcterms:created xsi:type="dcterms:W3CDTF">2018-05-10T15:48:50Z</dcterms:created>
  <dcterms:modified xsi:type="dcterms:W3CDTF">2018-05-13T16:51:58Z</dcterms:modified>
</cp:coreProperties>
</file>