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5" r:id="rId8"/>
    <p:sldId id="261" r:id="rId9"/>
    <p:sldId id="264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797675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8858054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98003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5844272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641200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448594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079053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3989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93233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268271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1754624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10EE-B3F1-4E91-8FB4-2D3E8AD1B99D}" type="datetimeFigureOut">
              <a:rPr lang="hu-HU" smtClean="0"/>
              <a:t>2019.08.25.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FBD1-DCB3-4ABA-8F68-8B0F9C1246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00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menta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Adatbeviteli eszközök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egér használata és beállításai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65916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beállításai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251520" y="1412776"/>
            <a:ext cx="4547244" cy="488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Az egér beállítását a </a:t>
            </a:r>
            <a:r>
              <a:rPr lang="hu-HU" b="1" dirty="0" smtClean="0"/>
              <a:t>Windows rendszerben </a:t>
            </a:r>
            <a:r>
              <a:rPr lang="hu-HU" dirty="0" smtClean="0"/>
              <a:t>a </a:t>
            </a:r>
            <a:r>
              <a:rPr lang="hu-HU" b="1" dirty="0" smtClean="0"/>
              <a:t>Vezérlőpulton</a:t>
            </a:r>
            <a:r>
              <a:rPr lang="hu-HU" dirty="0" smtClean="0"/>
              <a:t> végezhetjük el. </a:t>
            </a:r>
          </a:p>
          <a:p>
            <a:endParaRPr lang="hu-HU" dirty="0"/>
          </a:p>
          <a:p>
            <a:r>
              <a:rPr lang="hu-HU" dirty="0" smtClean="0"/>
              <a:t>Ha nem találod az ikont az </a:t>
            </a:r>
            <a:r>
              <a:rPr lang="hu-HU" b="1" dirty="0" smtClean="0"/>
              <a:t>Asztalon,</a:t>
            </a:r>
            <a:r>
              <a:rPr lang="hu-HU" dirty="0" smtClean="0"/>
              <a:t> akkor a </a:t>
            </a:r>
            <a:r>
              <a:rPr lang="hu-HU" b="1" dirty="0" smtClean="0"/>
              <a:t>Start</a:t>
            </a:r>
            <a:r>
              <a:rPr lang="hu-HU" dirty="0" smtClean="0"/>
              <a:t> menüből indíthatod el.</a:t>
            </a:r>
            <a:endParaRPr lang="hu-H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16832"/>
            <a:ext cx="7239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197" y="3140968"/>
            <a:ext cx="3535922" cy="319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2473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beállításai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Vezérlőpult</a:t>
            </a:r>
          </a:p>
          <a:p>
            <a:endParaRPr lang="hu-H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81" y="2564904"/>
            <a:ext cx="8229600" cy="3642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5226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beállításai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Fontos beállítások: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Az egér két gombjának, az </a:t>
            </a:r>
            <a:r>
              <a:rPr lang="hu-HU" b="1" dirty="0" smtClean="0"/>
              <a:t>elsődleges</a:t>
            </a:r>
            <a:r>
              <a:rPr lang="hu-HU" dirty="0" smtClean="0"/>
              <a:t> és a </a:t>
            </a:r>
            <a:r>
              <a:rPr lang="hu-HU" b="1" dirty="0" smtClean="0"/>
              <a:t>másodlagos</a:t>
            </a:r>
            <a:r>
              <a:rPr lang="hu-HU" dirty="0" smtClean="0"/>
              <a:t> </a:t>
            </a:r>
            <a:r>
              <a:rPr lang="hu-HU" b="1" dirty="0" smtClean="0"/>
              <a:t>gomb</a:t>
            </a:r>
            <a:r>
              <a:rPr lang="hu-HU" dirty="0" smtClean="0"/>
              <a:t>jának  felcserélése (balkezes egér).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Az egérrel végzett művelet </a:t>
            </a:r>
            <a:r>
              <a:rPr lang="hu-HU" b="1" dirty="0" smtClean="0"/>
              <a:t>sebességének megadása</a:t>
            </a:r>
            <a:r>
              <a:rPr lang="hu-H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Milyen legyen az egérmutató</a:t>
            </a:r>
            <a:r>
              <a:rPr lang="hu-HU" dirty="0" smtClean="0"/>
              <a:t>, kívánjuk-e a </a:t>
            </a:r>
            <a:r>
              <a:rPr lang="hu-HU" b="1" dirty="0" smtClean="0"/>
              <a:t>nyomvonalát</a:t>
            </a:r>
            <a:r>
              <a:rPr lang="hu-HU" dirty="0" smtClean="0"/>
              <a:t> követni.</a:t>
            </a:r>
          </a:p>
          <a:p>
            <a:endParaRPr lang="hu-H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176464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339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Feladatlap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>
                <a:hlinkClick r:id="rId2"/>
              </a:rPr>
              <a:t>www.redmenta.com</a:t>
            </a:r>
            <a:endParaRPr lang="hu-HU" dirty="0" smtClean="0"/>
          </a:p>
          <a:p>
            <a:r>
              <a:rPr lang="hu-HU" dirty="0" smtClean="0"/>
              <a:t>Direktcím: </a:t>
            </a:r>
            <a:r>
              <a:rPr lang="hu-HU" dirty="0" err="1" smtClean="0"/>
              <a:t>beveger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7379710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Rámutatás</a:t>
            </a:r>
          </a:p>
          <a:p>
            <a:pPr marL="0" indent="0">
              <a:buNone/>
            </a:pPr>
            <a:r>
              <a:rPr lang="hu-HU" dirty="0" smtClean="0"/>
              <a:t>Az egér nyilát egy adott elemre toljuk. 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94" y="3429000"/>
            <a:ext cx="39338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656" y="4941168"/>
            <a:ext cx="25527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556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Kijelölés</a:t>
            </a:r>
          </a:p>
          <a:p>
            <a:pPr marL="0" indent="0">
              <a:buNone/>
            </a:pPr>
            <a:r>
              <a:rPr lang="hu-HU" dirty="0" smtClean="0"/>
              <a:t>Az egér bal gombjával egyet kattintunk, miután valamely grafikus elemre rámutatunk. (Egyszer kattintunk rá)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146708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967" y="3861048"/>
            <a:ext cx="146708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598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468052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Kijelölés</a:t>
            </a:r>
          </a:p>
          <a:p>
            <a:pPr marL="0" indent="0">
              <a:buNone/>
            </a:pPr>
            <a:r>
              <a:rPr lang="hu-HU" dirty="0" smtClean="0"/>
              <a:t>Az egér segítségével több elemet is kijelölhetünk.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 Ha az ikonok nem egymás mellett vannak, akkor lenyomjuk a billentyűzeten a </a:t>
            </a:r>
            <a:r>
              <a:rPr lang="hu-HU" sz="2400" dirty="0" err="1" smtClean="0"/>
              <a:t>Ctrl</a:t>
            </a:r>
            <a:r>
              <a:rPr lang="hu-HU" sz="2400" dirty="0" smtClean="0"/>
              <a:t> gombot, majd egyenként  rákattintunk a kijelölendő ikonokra.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Ha az ikonok egymás mellett vannak, akkor úgy is kijelölhetjük, hogy lenyomjuk az egér bal gombját és az egér húzásával kijelölünk egy téglalap alakú részt.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48879"/>
            <a:ext cx="360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408" y="4581128"/>
            <a:ext cx="360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2377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Indítás</a:t>
            </a:r>
          </a:p>
          <a:p>
            <a:pPr marL="0" indent="0">
              <a:buNone/>
            </a:pPr>
            <a:r>
              <a:rPr lang="hu-HU" dirty="0" smtClean="0"/>
              <a:t>Rámutatunk valamelyik programikonra, s kattintunk  rövid időn belül kétszer az egér bal gombjával. Ilyenkor a kiválasztott program elindul.</a:t>
            </a:r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75049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Húzás</a:t>
            </a:r>
          </a:p>
          <a:p>
            <a:pPr marL="0" indent="0">
              <a:buNone/>
            </a:pPr>
            <a:r>
              <a:rPr lang="hu-HU" dirty="0" smtClean="0"/>
              <a:t>Egy grafikus elemre rámutatunk, majd az egeret a  lenyomott bal gomb mellett toljuk. Ilyenkor a kijelölt elem általában követi az egérkurzort.</a:t>
            </a: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149080"/>
            <a:ext cx="18192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205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Húzás</a:t>
            </a:r>
          </a:p>
          <a:p>
            <a:pPr marL="0" indent="0">
              <a:buNone/>
            </a:pPr>
            <a:r>
              <a:rPr lang="hu-HU" dirty="0" smtClean="0"/>
              <a:t>Ha egy ikont a jobb gomb lenyomása mellett húzunk, akkor a számítógép rákérdez az adott objektum </a:t>
            </a:r>
            <a:r>
              <a:rPr lang="hu-HU" b="1" dirty="0" smtClean="0"/>
              <a:t>áthelyezésére </a:t>
            </a:r>
            <a:r>
              <a:rPr lang="hu-HU" dirty="0" smtClean="0"/>
              <a:t>vagy </a:t>
            </a:r>
            <a:r>
              <a:rPr lang="hu-HU" b="1" dirty="0" smtClean="0"/>
              <a:t>átmásolására</a:t>
            </a:r>
            <a:r>
              <a:rPr lang="hu-HU" dirty="0" smtClean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4149080"/>
            <a:ext cx="38290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6348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Kattintás az egér jobb gombjával</a:t>
            </a:r>
          </a:p>
          <a:p>
            <a:pPr marL="0" indent="0">
              <a:buNone/>
            </a:pPr>
            <a:r>
              <a:rPr lang="hu-HU" dirty="0" smtClean="0"/>
              <a:t>Mutassunk rá valamely elemre, majd kattintsunk egyet az egér jobb gombjával. Ekkor megjelenik a </a:t>
            </a:r>
            <a:r>
              <a:rPr lang="hu-HU" b="1" dirty="0" smtClean="0"/>
              <a:t>helyi menü vagy</a:t>
            </a:r>
            <a:r>
              <a:rPr lang="hu-HU" dirty="0" smtClean="0"/>
              <a:t> más néven </a:t>
            </a:r>
            <a:r>
              <a:rPr lang="hu-HU" b="1" dirty="0" smtClean="0"/>
              <a:t>gyors menü</a:t>
            </a:r>
            <a:r>
              <a:rPr lang="hu-HU" dirty="0" smtClean="0"/>
              <a:t>. </a:t>
            </a:r>
          </a:p>
          <a:p>
            <a:pPr marL="0" indent="0">
              <a:buNone/>
            </a:pPr>
            <a:r>
              <a:rPr lang="hu-HU" dirty="0" smtClean="0"/>
              <a:t>A helyi menüből kiadhatjuk az adott elemhez tartozó legfontosabb parancsokat.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64" y="1844824"/>
            <a:ext cx="2088232" cy="368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363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egér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A két gomb közötti görgővel </a:t>
            </a:r>
            <a:r>
              <a:rPr lang="hu-HU" dirty="0" smtClean="0"/>
              <a:t>a munkaterületet mozgathatjuk a képernyőn lefelé vagy felfelé.</a:t>
            </a:r>
            <a:endParaRPr lang="hu-HU" dirty="0"/>
          </a:p>
        </p:txBody>
      </p:sp>
      <p:grpSp>
        <p:nvGrpSpPr>
          <p:cNvPr id="6" name="Csoportba foglalás 5"/>
          <p:cNvGrpSpPr/>
          <p:nvPr/>
        </p:nvGrpSpPr>
        <p:grpSpPr>
          <a:xfrm>
            <a:off x="3157537" y="3701838"/>
            <a:ext cx="3358679" cy="1922476"/>
            <a:chOff x="3157537" y="3701838"/>
            <a:chExt cx="3358679" cy="1922476"/>
          </a:xfrm>
        </p:grpSpPr>
        <p:pic>
          <p:nvPicPr>
            <p:cNvPr id="4" name="Kép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537" y="3701838"/>
              <a:ext cx="3358679" cy="1922476"/>
            </a:xfrm>
            <a:prstGeom prst="rect">
              <a:avLst/>
            </a:prstGeom>
          </p:spPr>
        </p:pic>
        <p:sp>
          <p:nvSpPr>
            <p:cNvPr id="5" name="Téglalap 4"/>
            <p:cNvSpPr/>
            <p:nvPr/>
          </p:nvSpPr>
          <p:spPr>
            <a:xfrm>
              <a:off x="3779912" y="4005064"/>
              <a:ext cx="864096" cy="79208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739616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320</Words>
  <Application>Microsoft Office PowerPoint</Application>
  <PresentationFormat>Diavetítés a képernyőre (4:3 oldalarány)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Adatbeviteli eszközök</vt:lpstr>
      <vt:lpstr>Az egér használata</vt:lpstr>
      <vt:lpstr>Az egér használata</vt:lpstr>
      <vt:lpstr>Az egér használata</vt:lpstr>
      <vt:lpstr>Az egér használata</vt:lpstr>
      <vt:lpstr>Az egér használata</vt:lpstr>
      <vt:lpstr>Az egér használata</vt:lpstr>
      <vt:lpstr>Az egér használata</vt:lpstr>
      <vt:lpstr>Az egér használata</vt:lpstr>
      <vt:lpstr>Az egér beállításai</vt:lpstr>
      <vt:lpstr>Az egér beállításai</vt:lpstr>
      <vt:lpstr>Az egér beállításai</vt:lpstr>
      <vt:lpstr>Feladatlap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Adatbeviteli eszközök</dc:title>
  <dc:creator>Mariann</dc:creator>
  <cp:lastModifiedBy>Mariann</cp:lastModifiedBy>
  <cp:revision>18</cp:revision>
  <dcterms:created xsi:type="dcterms:W3CDTF">2019-08-23T13:21:03Z</dcterms:created>
  <dcterms:modified xsi:type="dcterms:W3CDTF">2019-08-25T09:15:02Z</dcterms:modified>
</cp:coreProperties>
</file>