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0" r:id="rId5"/>
    <p:sldId id="258" r:id="rId6"/>
    <p:sldId id="259" r:id="rId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2390F-0AB3-4309-8578-983DBD146130}" type="datetimeFigureOut">
              <a:rPr lang="hu-HU" smtClean="0"/>
              <a:t>2019.04.23.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A4E9-D715-4BB4-86EF-D51151DAFDD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33295556"/>
      </p:ext>
    </p:extLst>
  </p:cSld>
  <p:clrMapOvr>
    <a:masterClrMapping/>
  </p:clrMapOvr>
  <p:transition spd="slow" advTm="10000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2390F-0AB3-4309-8578-983DBD146130}" type="datetimeFigureOut">
              <a:rPr lang="hu-HU" smtClean="0"/>
              <a:t>2019.04.23.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A4E9-D715-4BB4-86EF-D51151DAFDD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5628915"/>
      </p:ext>
    </p:extLst>
  </p:cSld>
  <p:clrMapOvr>
    <a:masterClrMapping/>
  </p:clrMapOvr>
  <p:transition spd="slow" advTm="10000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2390F-0AB3-4309-8578-983DBD146130}" type="datetimeFigureOut">
              <a:rPr lang="hu-HU" smtClean="0"/>
              <a:t>2019.04.23.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A4E9-D715-4BB4-86EF-D51151DAFDD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85833392"/>
      </p:ext>
    </p:extLst>
  </p:cSld>
  <p:clrMapOvr>
    <a:masterClrMapping/>
  </p:clrMapOvr>
  <p:transition spd="slow" advTm="10000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2390F-0AB3-4309-8578-983DBD146130}" type="datetimeFigureOut">
              <a:rPr lang="hu-HU" smtClean="0"/>
              <a:t>2019.04.23.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A4E9-D715-4BB4-86EF-D51151DAFDD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70146549"/>
      </p:ext>
    </p:extLst>
  </p:cSld>
  <p:clrMapOvr>
    <a:masterClrMapping/>
  </p:clrMapOvr>
  <p:transition spd="slow" advTm="10000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2390F-0AB3-4309-8578-983DBD146130}" type="datetimeFigureOut">
              <a:rPr lang="hu-HU" smtClean="0"/>
              <a:t>2019.04.23.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A4E9-D715-4BB4-86EF-D51151DAFDD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89174949"/>
      </p:ext>
    </p:extLst>
  </p:cSld>
  <p:clrMapOvr>
    <a:masterClrMapping/>
  </p:clrMapOvr>
  <p:transition spd="slow" advTm="10000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2390F-0AB3-4309-8578-983DBD146130}" type="datetimeFigureOut">
              <a:rPr lang="hu-HU" smtClean="0"/>
              <a:t>2019.04.23.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A4E9-D715-4BB4-86EF-D51151DAFDD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3486453"/>
      </p:ext>
    </p:extLst>
  </p:cSld>
  <p:clrMapOvr>
    <a:masterClrMapping/>
  </p:clrMapOvr>
  <p:transition spd="slow" advTm="10000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2390F-0AB3-4309-8578-983DBD146130}" type="datetimeFigureOut">
              <a:rPr lang="hu-HU" smtClean="0"/>
              <a:t>2019.04.23.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A4E9-D715-4BB4-86EF-D51151DAFDD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29544022"/>
      </p:ext>
    </p:extLst>
  </p:cSld>
  <p:clrMapOvr>
    <a:masterClrMapping/>
  </p:clrMapOvr>
  <p:transition spd="slow" advTm="10000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2390F-0AB3-4309-8578-983DBD146130}" type="datetimeFigureOut">
              <a:rPr lang="hu-HU" smtClean="0"/>
              <a:t>2019.04.23.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A4E9-D715-4BB4-86EF-D51151DAFDD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72894577"/>
      </p:ext>
    </p:extLst>
  </p:cSld>
  <p:clrMapOvr>
    <a:masterClrMapping/>
  </p:clrMapOvr>
  <p:transition spd="slow" advTm="10000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2390F-0AB3-4309-8578-983DBD146130}" type="datetimeFigureOut">
              <a:rPr lang="hu-HU" smtClean="0"/>
              <a:t>2019.04.23.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A4E9-D715-4BB4-86EF-D51151DAFDD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81185990"/>
      </p:ext>
    </p:extLst>
  </p:cSld>
  <p:clrMapOvr>
    <a:masterClrMapping/>
  </p:clrMapOvr>
  <p:transition spd="slow" advTm="10000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2390F-0AB3-4309-8578-983DBD146130}" type="datetimeFigureOut">
              <a:rPr lang="hu-HU" smtClean="0"/>
              <a:t>2019.04.23.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A4E9-D715-4BB4-86EF-D51151DAFDD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9760214"/>
      </p:ext>
    </p:extLst>
  </p:cSld>
  <p:clrMapOvr>
    <a:masterClrMapping/>
  </p:clrMapOvr>
  <p:transition spd="slow" advTm="10000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2390F-0AB3-4309-8578-983DBD146130}" type="datetimeFigureOut">
              <a:rPr lang="hu-HU" smtClean="0"/>
              <a:t>2019.04.23.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FA4E9-D715-4BB4-86EF-D51151DAFDD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27547978"/>
      </p:ext>
    </p:extLst>
  </p:cSld>
  <p:clrMapOvr>
    <a:masterClrMapping/>
  </p:clrMapOvr>
  <p:transition spd="slow" advTm="10000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00"/>
            </a:gs>
            <a:gs pos="50000">
              <a:srgbClr val="FFC000"/>
            </a:gs>
            <a:gs pos="100000">
              <a:srgbClr val="FFC000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2390F-0AB3-4309-8578-983DBD146130}" type="datetimeFigureOut">
              <a:rPr lang="hu-HU" smtClean="0"/>
              <a:t>2019.04.23.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FA4E9-D715-4BB4-86EF-D51151DAFDD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5435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Tm="10000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66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NYUSZI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748648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 advTm="10000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ALGORITMUS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23197503"/>
      </p:ext>
    </p:extLst>
  </p:cSld>
  <p:clrMapOvr>
    <a:masterClrMapping/>
  </p:clrMapOvr>
  <p:transition spd="slow" advTm="10000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ROBOT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23197503"/>
      </p:ext>
    </p:extLst>
  </p:cSld>
  <p:clrMapOvr>
    <a:masterClrMapping/>
  </p:clrMapOvr>
  <p:transition spd="slow" advTm="10000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R</a:t>
            </a:r>
            <a:r>
              <a:rPr lang="hu-HU" dirty="0" smtClean="0"/>
              <a:t>ÉPA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23197503"/>
      </p:ext>
    </p:extLst>
  </p:cSld>
  <p:clrMapOvr>
    <a:masterClrMapping/>
  </p:clrMapOvr>
  <p:transition spd="slow" advTm="10000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smtClean="0"/>
              <a:t>JÁTÉK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23197503"/>
      </p:ext>
    </p:extLst>
  </p:cSld>
  <p:clrMapOvr>
    <a:masterClrMapping/>
  </p:clrMapOvr>
  <p:transition spd="slow" advTm="10000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PROGRAMOZÁS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23197503"/>
      </p:ext>
    </p:extLst>
  </p:cSld>
  <p:clrMapOvr>
    <a:masterClrMapping/>
  </p:clrMapOvr>
  <p:transition spd="slow" advTm="10000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</TotalTime>
  <Words>6</Words>
  <Application>Microsoft Office PowerPoint</Application>
  <PresentationFormat>Diavetítés a képernyőre (4:3 oldalarány)</PresentationFormat>
  <Paragraphs>6</Paragraphs>
  <Slides>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7" baseType="lpstr">
      <vt:lpstr>Office-téma</vt:lpstr>
      <vt:lpstr>NYUSZI</vt:lpstr>
      <vt:lpstr>ALGORITMUS</vt:lpstr>
      <vt:lpstr>ROBOT</vt:lpstr>
      <vt:lpstr>RÉPA</vt:lpstr>
      <vt:lpstr>JÁTÉK</vt:lpstr>
      <vt:lpstr>PROGRAMOZÁS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Mariann</dc:creator>
  <cp:lastModifiedBy>Mariann</cp:lastModifiedBy>
  <cp:revision>5</cp:revision>
  <dcterms:created xsi:type="dcterms:W3CDTF">2019-04-16T15:17:45Z</dcterms:created>
  <dcterms:modified xsi:type="dcterms:W3CDTF">2019-04-23T14:29:01Z</dcterms:modified>
</cp:coreProperties>
</file>