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3295556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628915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5833392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146549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917494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486453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544022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894577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1185990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9760214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7547978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rgbClr val="FFC000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390F-0AB3-4309-8578-983DBD146130}" type="datetimeFigureOut">
              <a:rPr lang="hu-HU" smtClean="0"/>
              <a:t>2019.04.23.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FA4E9-D715-4BB4-86EF-D51151DAFD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543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66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NYUSZI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4864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ALGORITMUS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319750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ROBOT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319750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R</a:t>
            </a:r>
            <a:r>
              <a:rPr lang="hu-HU" dirty="0" smtClean="0"/>
              <a:t>ÉPA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319750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JÁTÉK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319750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PROGRAMOZÁS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319750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6</Words>
  <Application>Microsoft Office PowerPoint</Application>
  <PresentationFormat>Diavetítés a képernyőre (4:3 oldalarány)</PresentationFormat>
  <Paragraphs>6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NYUSZI</vt:lpstr>
      <vt:lpstr>ALGORITMUS</vt:lpstr>
      <vt:lpstr>ROBOT</vt:lpstr>
      <vt:lpstr>RÉPA</vt:lpstr>
      <vt:lpstr>JÁTÉK</vt:lpstr>
      <vt:lpstr>PROGRAMOZÁS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Mariann</dc:creator>
  <cp:lastModifiedBy>Mariann</cp:lastModifiedBy>
  <cp:revision>5</cp:revision>
  <dcterms:created xsi:type="dcterms:W3CDTF">2019-04-16T15:17:45Z</dcterms:created>
  <dcterms:modified xsi:type="dcterms:W3CDTF">2019-04-23T14:29:01Z</dcterms:modified>
</cp:coreProperties>
</file>