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7" r:id="rId4"/>
    <p:sldId id="259" r:id="rId5"/>
    <p:sldId id="262" r:id="rId6"/>
    <p:sldId id="263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3" r:id="rId17"/>
    <p:sldId id="271" r:id="rId18"/>
    <p:sldId id="272" r:id="rId19"/>
    <p:sldId id="273" r:id="rId20"/>
    <p:sldId id="274" r:id="rId21"/>
    <p:sldId id="277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40" y="12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842BF8-3898-42E6-82D7-BAA4CC9353E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0"/>
      <dgm:spPr/>
    </dgm:pt>
    <dgm:pt modelId="{909D456E-DBA4-4276-8309-E320E054D738}">
      <dgm:prSet phldrT="[Szöveg]" phldr="1"/>
      <dgm:spPr/>
      <dgm:t>
        <a:bodyPr/>
        <a:lstStyle/>
        <a:p>
          <a:endParaRPr lang="hu-HU"/>
        </a:p>
      </dgm:t>
    </dgm:pt>
    <dgm:pt modelId="{CFAA5847-1374-446C-8D39-751FA62EB32B}" type="parTrans" cxnId="{C0631EF7-EFAB-4E9F-BBB9-277C79377D27}">
      <dgm:prSet/>
      <dgm:spPr/>
      <dgm:t>
        <a:bodyPr/>
        <a:lstStyle/>
        <a:p>
          <a:endParaRPr lang="hu-HU"/>
        </a:p>
      </dgm:t>
    </dgm:pt>
    <dgm:pt modelId="{9C81C75B-BFBC-41A1-8A92-4714A11A4849}" type="sibTrans" cxnId="{C0631EF7-EFAB-4E9F-BBB9-277C79377D27}">
      <dgm:prSet/>
      <dgm:spPr/>
      <dgm:t>
        <a:bodyPr/>
        <a:lstStyle/>
        <a:p>
          <a:endParaRPr lang="hu-HU"/>
        </a:p>
      </dgm:t>
    </dgm:pt>
    <dgm:pt modelId="{BAC39A27-CC0F-455B-8010-728F595BF2AB}">
      <dgm:prSet phldrT="[Szöveg]" phldr="1"/>
      <dgm:spPr/>
      <dgm:t>
        <a:bodyPr/>
        <a:lstStyle/>
        <a:p>
          <a:endParaRPr lang="hu-HU"/>
        </a:p>
      </dgm:t>
    </dgm:pt>
    <dgm:pt modelId="{2404FB0E-68FA-4826-AFC9-0A36BD4C3DC2}" type="parTrans" cxnId="{0B93BCE0-9CB6-49BA-B965-FCC0083D4208}">
      <dgm:prSet/>
      <dgm:spPr/>
      <dgm:t>
        <a:bodyPr/>
        <a:lstStyle/>
        <a:p>
          <a:endParaRPr lang="hu-HU"/>
        </a:p>
      </dgm:t>
    </dgm:pt>
    <dgm:pt modelId="{DE4B3F63-C020-40BA-B03F-C35D172B36FD}" type="sibTrans" cxnId="{0B93BCE0-9CB6-49BA-B965-FCC0083D4208}">
      <dgm:prSet/>
      <dgm:spPr/>
      <dgm:t>
        <a:bodyPr/>
        <a:lstStyle/>
        <a:p>
          <a:endParaRPr lang="hu-HU"/>
        </a:p>
      </dgm:t>
    </dgm:pt>
    <dgm:pt modelId="{118FCBB6-E510-4D8A-8D1E-A87360E36196}">
      <dgm:prSet phldrT="[Szöveg]" phldr="1"/>
      <dgm:spPr/>
      <dgm:t>
        <a:bodyPr/>
        <a:lstStyle/>
        <a:p>
          <a:endParaRPr lang="hu-HU" dirty="0"/>
        </a:p>
      </dgm:t>
    </dgm:pt>
    <dgm:pt modelId="{55C237D0-60FF-45B5-B1E7-2668C1CA14D3}" type="parTrans" cxnId="{338AD953-9F0A-4481-B3EC-0750FD01B4AD}">
      <dgm:prSet/>
      <dgm:spPr/>
      <dgm:t>
        <a:bodyPr/>
        <a:lstStyle/>
        <a:p>
          <a:endParaRPr lang="hu-HU"/>
        </a:p>
      </dgm:t>
    </dgm:pt>
    <dgm:pt modelId="{4058E140-A9A7-453D-A7FE-6B04E99099D6}" type="sibTrans" cxnId="{338AD953-9F0A-4481-B3EC-0750FD01B4AD}">
      <dgm:prSet/>
      <dgm:spPr/>
      <dgm:t>
        <a:bodyPr/>
        <a:lstStyle/>
        <a:p>
          <a:endParaRPr lang="hu-HU"/>
        </a:p>
      </dgm:t>
    </dgm:pt>
    <dgm:pt modelId="{412A0743-2B81-4011-98F9-C1532A5968AD}" type="pres">
      <dgm:prSet presAssocID="{A7842BF8-3898-42E6-82D7-BAA4CC9353EC}" presName="Name0" presStyleCnt="0">
        <dgm:presLayoutVars>
          <dgm:dir/>
          <dgm:animLvl val="lvl"/>
          <dgm:resizeHandles val="exact"/>
        </dgm:presLayoutVars>
      </dgm:prSet>
      <dgm:spPr/>
    </dgm:pt>
    <dgm:pt modelId="{2D5728D7-9DFF-46B5-904D-B3EB9F650C0E}" type="pres">
      <dgm:prSet presAssocID="{909D456E-DBA4-4276-8309-E320E054D738}" presName="Name8" presStyleCnt="0"/>
      <dgm:spPr/>
    </dgm:pt>
    <dgm:pt modelId="{21D03372-AF31-4598-B80F-05946D52B88A}" type="pres">
      <dgm:prSet presAssocID="{909D456E-DBA4-4276-8309-E320E054D738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617C238-ECBA-4E8C-AD91-EC0302E0C054}" type="pres">
      <dgm:prSet presAssocID="{909D456E-DBA4-4276-8309-E320E054D73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6F3C3EB-6975-40A8-8B1F-F4FBC0992048}" type="pres">
      <dgm:prSet presAssocID="{BAC39A27-CC0F-455B-8010-728F595BF2AB}" presName="Name8" presStyleCnt="0"/>
      <dgm:spPr/>
    </dgm:pt>
    <dgm:pt modelId="{DC8D08F9-8B22-4302-96C3-E1939F4FBDB9}" type="pres">
      <dgm:prSet presAssocID="{BAC39A27-CC0F-455B-8010-728F595BF2A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434E6B5-AFB2-4DB6-A102-8ED22D865E6E}" type="pres">
      <dgm:prSet presAssocID="{BAC39A27-CC0F-455B-8010-728F595BF2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A1CD9F4-B536-489B-8435-278A8E8DD58A}" type="pres">
      <dgm:prSet presAssocID="{118FCBB6-E510-4D8A-8D1E-A87360E36196}" presName="Name8" presStyleCnt="0"/>
      <dgm:spPr/>
    </dgm:pt>
    <dgm:pt modelId="{51BB6990-BA30-4925-886D-EC9DECAB1331}" type="pres">
      <dgm:prSet presAssocID="{118FCBB6-E510-4D8A-8D1E-A87360E3619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2090F7-B00C-4988-9BDD-580EC960195F}" type="pres">
      <dgm:prSet presAssocID="{118FCBB6-E510-4D8A-8D1E-A87360E3619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AA1D66E-004E-4CBE-A207-2C01896F62E9}" type="presOf" srcId="{BAC39A27-CC0F-455B-8010-728F595BF2AB}" destId="{3434E6B5-AFB2-4DB6-A102-8ED22D865E6E}" srcOrd="1" destOrd="0" presId="urn:microsoft.com/office/officeart/2005/8/layout/pyramid1"/>
    <dgm:cxn modelId="{0B93BCE0-9CB6-49BA-B965-FCC0083D4208}" srcId="{A7842BF8-3898-42E6-82D7-BAA4CC9353EC}" destId="{BAC39A27-CC0F-455B-8010-728F595BF2AB}" srcOrd="1" destOrd="0" parTransId="{2404FB0E-68FA-4826-AFC9-0A36BD4C3DC2}" sibTransId="{DE4B3F63-C020-40BA-B03F-C35D172B36FD}"/>
    <dgm:cxn modelId="{9D08D23A-5290-4D5B-A5DC-D0F4CA9D3957}" type="presOf" srcId="{BAC39A27-CC0F-455B-8010-728F595BF2AB}" destId="{DC8D08F9-8B22-4302-96C3-E1939F4FBDB9}" srcOrd="0" destOrd="0" presId="urn:microsoft.com/office/officeart/2005/8/layout/pyramid1"/>
    <dgm:cxn modelId="{338BF280-58D8-4143-AD84-FA304412CC14}" type="presOf" srcId="{118FCBB6-E510-4D8A-8D1E-A87360E36196}" destId="{542090F7-B00C-4988-9BDD-580EC960195F}" srcOrd="1" destOrd="0" presId="urn:microsoft.com/office/officeart/2005/8/layout/pyramid1"/>
    <dgm:cxn modelId="{338AD953-9F0A-4481-B3EC-0750FD01B4AD}" srcId="{A7842BF8-3898-42E6-82D7-BAA4CC9353EC}" destId="{118FCBB6-E510-4D8A-8D1E-A87360E36196}" srcOrd="2" destOrd="0" parTransId="{55C237D0-60FF-45B5-B1E7-2668C1CA14D3}" sibTransId="{4058E140-A9A7-453D-A7FE-6B04E99099D6}"/>
    <dgm:cxn modelId="{1791B7C3-8E35-40A1-A608-9003CFFB1983}" type="presOf" srcId="{909D456E-DBA4-4276-8309-E320E054D738}" destId="{21D03372-AF31-4598-B80F-05946D52B88A}" srcOrd="0" destOrd="0" presId="urn:microsoft.com/office/officeart/2005/8/layout/pyramid1"/>
    <dgm:cxn modelId="{38D44540-CA23-42CE-B708-632B03840A1F}" type="presOf" srcId="{909D456E-DBA4-4276-8309-E320E054D738}" destId="{9617C238-ECBA-4E8C-AD91-EC0302E0C054}" srcOrd="1" destOrd="0" presId="urn:microsoft.com/office/officeart/2005/8/layout/pyramid1"/>
    <dgm:cxn modelId="{10AA5881-B986-48D9-A7C4-618A589BF30C}" type="presOf" srcId="{A7842BF8-3898-42E6-82D7-BAA4CC9353EC}" destId="{412A0743-2B81-4011-98F9-C1532A5968AD}" srcOrd="0" destOrd="0" presId="urn:microsoft.com/office/officeart/2005/8/layout/pyramid1"/>
    <dgm:cxn modelId="{C0631EF7-EFAB-4E9F-BBB9-277C79377D27}" srcId="{A7842BF8-3898-42E6-82D7-BAA4CC9353EC}" destId="{909D456E-DBA4-4276-8309-E320E054D738}" srcOrd="0" destOrd="0" parTransId="{CFAA5847-1374-446C-8D39-751FA62EB32B}" sibTransId="{9C81C75B-BFBC-41A1-8A92-4714A11A4849}"/>
    <dgm:cxn modelId="{F9A781A1-16B6-4D37-ABED-72477F60DBC1}" type="presOf" srcId="{118FCBB6-E510-4D8A-8D1E-A87360E36196}" destId="{51BB6990-BA30-4925-886D-EC9DECAB1331}" srcOrd="0" destOrd="0" presId="urn:microsoft.com/office/officeart/2005/8/layout/pyramid1"/>
    <dgm:cxn modelId="{394A9631-236C-4D25-9905-E283CA0C5D26}" type="presParOf" srcId="{412A0743-2B81-4011-98F9-C1532A5968AD}" destId="{2D5728D7-9DFF-46B5-904D-B3EB9F650C0E}" srcOrd="0" destOrd="0" presId="urn:microsoft.com/office/officeart/2005/8/layout/pyramid1"/>
    <dgm:cxn modelId="{DB75575D-1343-416B-87FC-1712F55514A0}" type="presParOf" srcId="{2D5728D7-9DFF-46B5-904D-B3EB9F650C0E}" destId="{21D03372-AF31-4598-B80F-05946D52B88A}" srcOrd="0" destOrd="0" presId="urn:microsoft.com/office/officeart/2005/8/layout/pyramid1"/>
    <dgm:cxn modelId="{0982472C-C687-4A33-82EF-CE74FD7910E1}" type="presParOf" srcId="{2D5728D7-9DFF-46B5-904D-B3EB9F650C0E}" destId="{9617C238-ECBA-4E8C-AD91-EC0302E0C054}" srcOrd="1" destOrd="0" presId="urn:microsoft.com/office/officeart/2005/8/layout/pyramid1"/>
    <dgm:cxn modelId="{C6EE95DF-2ED6-42E5-A872-C7AC06232391}" type="presParOf" srcId="{412A0743-2B81-4011-98F9-C1532A5968AD}" destId="{16F3C3EB-6975-40A8-8B1F-F4FBC0992048}" srcOrd="1" destOrd="0" presId="urn:microsoft.com/office/officeart/2005/8/layout/pyramid1"/>
    <dgm:cxn modelId="{3B9FAC11-7565-44E4-9296-B54E4E0257F4}" type="presParOf" srcId="{16F3C3EB-6975-40A8-8B1F-F4FBC0992048}" destId="{DC8D08F9-8B22-4302-96C3-E1939F4FBDB9}" srcOrd="0" destOrd="0" presId="urn:microsoft.com/office/officeart/2005/8/layout/pyramid1"/>
    <dgm:cxn modelId="{BD8C597F-E66C-4328-B532-6CE38969B825}" type="presParOf" srcId="{16F3C3EB-6975-40A8-8B1F-F4FBC0992048}" destId="{3434E6B5-AFB2-4DB6-A102-8ED22D865E6E}" srcOrd="1" destOrd="0" presId="urn:microsoft.com/office/officeart/2005/8/layout/pyramid1"/>
    <dgm:cxn modelId="{C07C9086-200B-44C8-87EE-A4FBD352C59D}" type="presParOf" srcId="{412A0743-2B81-4011-98F9-C1532A5968AD}" destId="{7A1CD9F4-B536-489B-8435-278A8E8DD58A}" srcOrd="2" destOrd="0" presId="urn:microsoft.com/office/officeart/2005/8/layout/pyramid1"/>
    <dgm:cxn modelId="{3F28A5D8-F9E5-490E-B4EA-DC68DFE49681}" type="presParOf" srcId="{7A1CD9F4-B536-489B-8435-278A8E8DD58A}" destId="{51BB6990-BA30-4925-886D-EC9DECAB1331}" srcOrd="0" destOrd="0" presId="urn:microsoft.com/office/officeart/2005/8/layout/pyramid1"/>
    <dgm:cxn modelId="{3EBCB135-BD04-4F5F-AE4E-AD3EB204C791}" type="presParOf" srcId="{7A1CD9F4-B536-489B-8435-278A8E8DD58A}" destId="{542090F7-B00C-4988-9BDD-580EC960195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47DD2D-3E21-4247-8103-017523C124A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0"/>
      <dgm:spPr/>
    </dgm:pt>
    <dgm:pt modelId="{65A49A0E-7B3A-4C9D-A201-A842E9C18697}">
      <dgm:prSet phldrT="[Szöveg]" phldr="1"/>
      <dgm:spPr/>
      <dgm:t>
        <a:bodyPr/>
        <a:lstStyle/>
        <a:p>
          <a:endParaRPr lang="hu-HU"/>
        </a:p>
      </dgm:t>
    </dgm:pt>
    <dgm:pt modelId="{593D9F4E-C11B-4241-B85F-F32BFDA5CFC5}" type="parTrans" cxnId="{95A15F23-C0EB-4A17-BDD8-0534933CF9F7}">
      <dgm:prSet/>
      <dgm:spPr/>
      <dgm:t>
        <a:bodyPr/>
        <a:lstStyle/>
        <a:p>
          <a:endParaRPr lang="hu-HU"/>
        </a:p>
      </dgm:t>
    </dgm:pt>
    <dgm:pt modelId="{5228866D-F83E-4A43-9E9E-72CC7BCF2878}" type="sibTrans" cxnId="{95A15F23-C0EB-4A17-BDD8-0534933CF9F7}">
      <dgm:prSet/>
      <dgm:spPr/>
      <dgm:t>
        <a:bodyPr/>
        <a:lstStyle/>
        <a:p>
          <a:endParaRPr lang="hu-HU"/>
        </a:p>
      </dgm:t>
    </dgm:pt>
    <dgm:pt modelId="{509CC769-6913-42A1-A3CA-83F36711141D}">
      <dgm:prSet phldrT="[Szöveg]" phldr="1"/>
      <dgm:spPr/>
      <dgm:t>
        <a:bodyPr/>
        <a:lstStyle/>
        <a:p>
          <a:endParaRPr lang="hu-HU"/>
        </a:p>
      </dgm:t>
    </dgm:pt>
    <dgm:pt modelId="{E12291E4-9B43-4ED3-BAAE-D2BC67BA5B69}" type="parTrans" cxnId="{0A3B90C4-A461-44ED-90D2-F183BED34498}">
      <dgm:prSet/>
      <dgm:spPr/>
      <dgm:t>
        <a:bodyPr/>
        <a:lstStyle/>
        <a:p>
          <a:endParaRPr lang="hu-HU"/>
        </a:p>
      </dgm:t>
    </dgm:pt>
    <dgm:pt modelId="{FC1682EE-BBC6-44E2-91EC-47116AE6A293}" type="sibTrans" cxnId="{0A3B90C4-A461-44ED-90D2-F183BED34498}">
      <dgm:prSet/>
      <dgm:spPr/>
      <dgm:t>
        <a:bodyPr/>
        <a:lstStyle/>
        <a:p>
          <a:endParaRPr lang="hu-HU"/>
        </a:p>
      </dgm:t>
    </dgm:pt>
    <dgm:pt modelId="{0097AB39-D7A1-4681-A1CC-F8A236284067}">
      <dgm:prSet phldrT="[Szöveg]" phldr="1"/>
      <dgm:spPr/>
      <dgm:t>
        <a:bodyPr/>
        <a:lstStyle/>
        <a:p>
          <a:endParaRPr lang="hu-HU"/>
        </a:p>
      </dgm:t>
    </dgm:pt>
    <dgm:pt modelId="{FE5136DB-8626-4CB6-A319-890D45C15231}" type="parTrans" cxnId="{F98FE5E8-8272-4CAE-829A-16AD2927BAF6}">
      <dgm:prSet/>
      <dgm:spPr/>
      <dgm:t>
        <a:bodyPr/>
        <a:lstStyle/>
        <a:p>
          <a:endParaRPr lang="hu-HU"/>
        </a:p>
      </dgm:t>
    </dgm:pt>
    <dgm:pt modelId="{E4560E86-B23F-4617-8496-7BA1B5FB5DE0}" type="sibTrans" cxnId="{F98FE5E8-8272-4CAE-829A-16AD2927BAF6}">
      <dgm:prSet/>
      <dgm:spPr/>
      <dgm:t>
        <a:bodyPr/>
        <a:lstStyle/>
        <a:p>
          <a:endParaRPr lang="hu-HU"/>
        </a:p>
      </dgm:t>
    </dgm:pt>
    <dgm:pt modelId="{9678AFEF-887F-4520-8890-187446D89554}" type="pres">
      <dgm:prSet presAssocID="{8147DD2D-3E21-4247-8103-017523C124AE}" presName="compositeShape" presStyleCnt="0">
        <dgm:presLayoutVars>
          <dgm:chMax val="7"/>
          <dgm:dir/>
          <dgm:resizeHandles val="exact"/>
        </dgm:presLayoutVars>
      </dgm:prSet>
      <dgm:spPr/>
    </dgm:pt>
    <dgm:pt modelId="{05782712-5822-4575-9BF4-7402A51B655E}" type="pres">
      <dgm:prSet presAssocID="{65A49A0E-7B3A-4C9D-A201-A842E9C18697}" presName="circ1" presStyleLbl="vennNode1" presStyleIdx="0" presStyleCnt="3"/>
      <dgm:spPr/>
      <dgm:t>
        <a:bodyPr/>
        <a:lstStyle/>
        <a:p>
          <a:endParaRPr lang="hu-HU"/>
        </a:p>
      </dgm:t>
    </dgm:pt>
    <dgm:pt modelId="{70E65275-9249-4106-9A85-3541E99F6FD5}" type="pres">
      <dgm:prSet presAssocID="{65A49A0E-7B3A-4C9D-A201-A842E9C1869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B5532C9-7FC0-4D30-909A-9FBA1E76E7B9}" type="pres">
      <dgm:prSet presAssocID="{509CC769-6913-42A1-A3CA-83F36711141D}" presName="circ2" presStyleLbl="vennNode1" presStyleIdx="1" presStyleCnt="3"/>
      <dgm:spPr/>
      <dgm:t>
        <a:bodyPr/>
        <a:lstStyle/>
        <a:p>
          <a:endParaRPr lang="hu-HU"/>
        </a:p>
      </dgm:t>
    </dgm:pt>
    <dgm:pt modelId="{FB00E60A-B260-489B-BEEA-0F2C6B54AC5A}" type="pres">
      <dgm:prSet presAssocID="{509CC769-6913-42A1-A3CA-83F36711141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CD05FB1-EEA6-4F1E-A93A-19D03E43C485}" type="pres">
      <dgm:prSet presAssocID="{0097AB39-D7A1-4681-A1CC-F8A236284067}" presName="circ3" presStyleLbl="vennNode1" presStyleIdx="2" presStyleCnt="3"/>
      <dgm:spPr/>
      <dgm:t>
        <a:bodyPr/>
        <a:lstStyle/>
        <a:p>
          <a:endParaRPr lang="hu-HU"/>
        </a:p>
      </dgm:t>
    </dgm:pt>
    <dgm:pt modelId="{CB1DF426-E449-4C24-9619-84F74E781913}" type="pres">
      <dgm:prSet presAssocID="{0097AB39-D7A1-4681-A1CC-F8A23628406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C240FEE-08F3-4BDA-A1A9-A3BCA7A92C95}" type="presOf" srcId="{65A49A0E-7B3A-4C9D-A201-A842E9C18697}" destId="{05782712-5822-4575-9BF4-7402A51B655E}" srcOrd="0" destOrd="0" presId="urn:microsoft.com/office/officeart/2005/8/layout/venn1"/>
    <dgm:cxn modelId="{495BCFE9-5D8A-4B49-A881-E189566BB0B9}" type="presOf" srcId="{509CC769-6913-42A1-A3CA-83F36711141D}" destId="{0B5532C9-7FC0-4D30-909A-9FBA1E76E7B9}" srcOrd="0" destOrd="0" presId="urn:microsoft.com/office/officeart/2005/8/layout/venn1"/>
    <dgm:cxn modelId="{97D08E3F-9F72-4B55-BA49-8675E0A46D56}" type="presOf" srcId="{8147DD2D-3E21-4247-8103-017523C124AE}" destId="{9678AFEF-887F-4520-8890-187446D89554}" srcOrd="0" destOrd="0" presId="urn:microsoft.com/office/officeart/2005/8/layout/venn1"/>
    <dgm:cxn modelId="{280765AF-600D-4116-9FBA-95DEF1086CE3}" type="presOf" srcId="{0097AB39-D7A1-4681-A1CC-F8A236284067}" destId="{BCD05FB1-EEA6-4F1E-A93A-19D03E43C485}" srcOrd="0" destOrd="0" presId="urn:microsoft.com/office/officeart/2005/8/layout/venn1"/>
    <dgm:cxn modelId="{ABA9F574-EFEC-4289-A966-89D176C163F4}" type="presOf" srcId="{0097AB39-D7A1-4681-A1CC-F8A236284067}" destId="{CB1DF426-E449-4C24-9619-84F74E781913}" srcOrd="1" destOrd="0" presId="urn:microsoft.com/office/officeart/2005/8/layout/venn1"/>
    <dgm:cxn modelId="{95A15F23-C0EB-4A17-BDD8-0534933CF9F7}" srcId="{8147DD2D-3E21-4247-8103-017523C124AE}" destId="{65A49A0E-7B3A-4C9D-A201-A842E9C18697}" srcOrd="0" destOrd="0" parTransId="{593D9F4E-C11B-4241-B85F-F32BFDA5CFC5}" sibTransId="{5228866D-F83E-4A43-9E9E-72CC7BCF2878}"/>
    <dgm:cxn modelId="{F98FE5E8-8272-4CAE-829A-16AD2927BAF6}" srcId="{8147DD2D-3E21-4247-8103-017523C124AE}" destId="{0097AB39-D7A1-4681-A1CC-F8A236284067}" srcOrd="2" destOrd="0" parTransId="{FE5136DB-8626-4CB6-A319-890D45C15231}" sibTransId="{E4560E86-B23F-4617-8496-7BA1B5FB5DE0}"/>
    <dgm:cxn modelId="{0A3B90C4-A461-44ED-90D2-F183BED34498}" srcId="{8147DD2D-3E21-4247-8103-017523C124AE}" destId="{509CC769-6913-42A1-A3CA-83F36711141D}" srcOrd="1" destOrd="0" parTransId="{E12291E4-9B43-4ED3-BAAE-D2BC67BA5B69}" sibTransId="{FC1682EE-BBC6-44E2-91EC-47116AE6A293}"/>
    <dgm:cxn modelId="{CBFC36CC-8608-422D-87C0-FA353645DCA9}" type="presOf" srcId="{509CC769-6913-42A1-A3CA-83F36711141D}" destId="{FB00E60A-B260-489B-BEEA-0F2C6B54AC5A}" srcOrd="1" destOrd="0" presId="urn:microsoft.com/office/officeart/2005/8/layout/venn1"/>
    <dgm:cxn modelId="{74D6D214-0C7E-49A5-B671-7D07057D7430}" type="presOf" srcId="{65A49A0E-7B3A-4C9D-A201-A842E9C18697}" destId="{70E65275-9249-4106-9A85-3541E99F6FD5}" srcOrd="1" destOrd="0" presId="urn:microsoft.com/office/officeart/2005/8/layout/venn1"/>
    <dgm:cxn modelId="{FC34EFEA-B143-439B-A329-CD968B38400A}" type="presParOf" srcId="{9678AFEF-887F-4520-8890-187446D89554}" destId="{05782712-5822-4575-9BF4-7402A51B655E}" srcOrd="0" destOrd="0" presId="urn:microsoft.com/office/officeart/2005/8/layout/venn1"/>
    <dgm:cxn modelId="{27E5E789-B732-4D5D-B037-D03660A6CE3A}" type="presParOf" srcId="{9678AFEF-887F-4520-8890-187446D89554}" destId="{70E65275-9249-4106-9A85-3541E99F6FD5}" srcOrd="1" destOrd="0" presId="urn:microsoft.com/office/officeart/2005/8/layout/venn1"/>
    <dgm:cxn modelId="{0FFB0E9C-2AD3-4D4D-8604-FBFFF52B127E}" type="presParOf" srcId="{9678AFEF-887F-4520-8890-187446D89554}" destId="{0B5532C9-7FC0-4D30-909A-9FBA1E76E7B9}" srcOrd="2" destOrd="0" presId="urn:microsoft.com/office/officeart/2005/8/layout/venn1"/>
    <dgm:cxn modelId="{FB5885CD-6A98-46B0-A028-E753DDB93F02}" type="presParOf" srcId="{9678AFEF-887F-4520-8890-187446D89554}" destId="{FB00E60A-B260-489B-BEEA-0F2C6B54AC5A}" srcOrd="3" destOrd="0" presId="urn:microsoft.com/office/officeart/2005/8/layout/venn1"/>
    <dgm:cxn modelId="{C68A7840-F687-4BBB-95F1-02EB4E671F11}" type="presParOf" srcId="{9678AFEF-887F-4520-8890-187446D89554}" destId="{BCD05FB1-EEA6-4F1E-A93A-19D03E43C485}" srcOrd="4" destOrd="0" presId="urn:microsoft.com/office/officeart/2005/8/layout/venn1"/>
    <dgm:cxn modelId="{9C423B94-E9B9-42A3-827E-B95D6EBB7D1E}" type="presParOf" srcId="{9678AFEF-887F-4520-8890-187446D89554}" destId="{CB1DF426-E449-4C24-9619-84F74E78191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82F76A-B835-4CBF-9483-82E9C6B16A5D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hu-HU"/>
        </a:p>
      </dgm:t>
    </dgm:pt>
    <dgm:pt modelId="{A281C312-3456-404A-A8BF-03E77F7A46A2}">
      <dgm:prSet phldrT="[Szöveg]" phldr="1"/>
      <dgm:spPr/>
      <dgm:t>
        <a:bodyPr/>
        <a:lstStyle/>
        <a:p>
          <a:endParaRPr lang="hu-HU"/>
        </a:p>
      </dgm:t>
    </dgm:pt>
    <dgm:pt modelId="{B7BF41FE-DB3A-481B-9C46-3E2B9C0521A3}" type="parTrans" cxnId="{8F88D51A-4DD5-42F2-8B46-43019DC709D1}">
      <dgm:prSet/>
      <dgm:spPr/>
      <dgm:t>
        <a:bodyPr/>
        <a:lstStyle/>
        <a:p>
          <a:endParaRPr lang="hu-HU"/>
        </a:p>
      </dgm:t>
    </dgm:pt>
    <dgm:pt modelId="{4A96635E-8DA2-469D-9C55-2E80D14298B4}" type="sibTrans" cxnId="{8F88D51A-4DD5-42F2-8B46-43019DC709D1}">
      <dgm:prSet/>
      <dgm:spPr/>
      <dgm:t>
        <a:bodyPr/>
        <a:lstStyle/>
        <a:p>
          <a:endParaRPr lang="hu-HU"/>
        </a:p>
      </dgm:t>
    </dgm:pt>
    <dgm:pt modelId="{75404700-2E98-4155-B3BA-790218F4427D}">
      <dgm:prSet phldrT="[Szöveg]" phldr="1"/>
      <dgm:spPr/>
      <dgm:t>
        <a:bodyPr/>
        <a:lstStyle/>
        <a:p>
          <a:endParaRPr lang="hu-HU" dirty="0"/>
        </a:p>
      </dgm:t>
    </dgm:pt>
    <dgm:pt modelId="{D127EA4C-1304-4CB7-A0F3-DD46B2F8199F}" type="parTrans" cxnId="{121776D7-9FAA-4D8A-A633-6DC73ADA5764}">
      <dgm:prSet/>
      <dgm:spPr/>
      <dgm:t>
        <a:bodyPr/>
        <a:lstStyle/>
        <a:p>
          <a:endParaRPr lang="hu-HU"/>
        </a:p>
      </dgm:t>
    </dgm:pt>
    <dgm:pt modelId="{EAE15D6E-CF19-4857-9E16-6606208418BB}" type="sibTrans" cxnId="{121776D7-9FAA-4D8A-A633-6DC73ADA5764}">
      <dgm:prSet/>
      <dgm:spPr/>
      <dgm:t>
        <a:bodyPr/>
        <a:lstStyle/>
        <a:p>
          <a:endParaRPr lang="hu-HU"/>
        </a:p>
      </dgm:t>
    </dgm:pt>
    <dgm:pt modelId="{413F4066-4A23-4588-9F5F-23F8D96B6740}">
      <dgm:prSet phldrT="[Szöveg]" phldr="1"/>
      <dgm:spPr/>
      <dgm:t>
        <a:bodyPr/>
        <a:lstStyle/>
        <a:p>
          <a:endParaRPr lang="hu-HU"/>
        </a:p>
      </dgm:t>
    </dgm:pt>
    <dgm:pt modelId="{C7E1EFC5-515B-4D94-8140-A6648D509280}" type="parTrans" cxnId="{49F2B0F2-BC38-45B2-A593-0D5F07B9EE82}">
      <dgm:prSet/>
      <dgm:spPr/>
      <dgm:t>
        <a:bodyPr/>
        <a:lstStyle/>
        <a:p>
          <a:endParaRPr lang="hu-HU"/>
        </a:p>
      </dgm:t>
    </dgm:pt>
    <dgm:pt modelId="{BC9EA44C-65E7-4D2E-8A5E-2855A117C635}" type="sibTrans" cxnId="{49F2B0F2-BC38-45B2-A593-0D5F07B9EE82}">
      <dgm:prSet/>
      <dgm:spPr/>
      <dgm:t>
        <a:bodyPr/>
        <a:lstStyle/>
        <a:p>
          <a:endParaRPr lang="hu-HU"/>
        </a:p>
      </dgm:t>
    </dgm:pt>
    <dgm:pt modelId="{1D53B1AF-ECD9-48C0-B593-BAEC619B23EF}" type="pres">
      <dgm:prSet presAssocID="{3682F76A-B835-4CBF-9483-82E9C6B16A5D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hu-HU"/>
        </a:p>
      </dgm:t>
    </dgm:pt>
    <dgm:pt modelId="{CE74DD25-E553-4190-BBE6-2C5967FC3134}" type="pres">
      <dgm:prSet presAssocID="{A281C312-3456-404A-A8BF-03E77F7A46A2}" presName="text1" presStyleCnt="0"/>
      <dgm:spPr/>
    </dgm:pt>
    <dgm:pt modelId="{C19FF5C9-0576-46E5-B3BB-ED3C5B66CC0A}" type="pres">
      <dgm:prSet presAssocID="{A281C312-3456-404A-A8BF-03E77F7A46A2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3CEDE5A-DC63-4084-9594-F611B33E2785}" type="pres">
      <dgm:prSet presAssocID="{A281C312-3456-404A-A8BF-03E77F7A46A2}" presName="textaccent1" presStyleCnt="0"/>
      <dgm:spPr/>
    </dgm:pt>
    <dgm:pt modelId="{53042B66-7A99-42A1-A905-D803F0471F18}" type="pres">
      <dgm:prSet presAssocID="{A281C312-3456-404A-A8BF-03E77F7A46A2}" presName="accentRepeatNode" presStyleLbl="solidAlignAcc1" presStyleIdx="0" presStyleCnt="6"/>
      <dgm:spPr/>
    </dgm:pt>
    <dgm:pt modelId="{3EBBB09E-1E5C-47D8-8351-FA057DC720DD}" type="pres">
      <dgm:prSet presAssocID="{4A96635E-8DA2-469D-9C55-2E80D14298B4}" presName="image1" presStyleCnt="0"/>
      <dgm:spPr/>
    </dgm:pt>
    <dgm:pt modelId="{0C011EA7-558E-4746-9A54-D7DA89EAB5E2}" type="pres">
      <dgm:prSet presAssocID="{4A96635E-8DA2-469D-9C55-2E80D14298B4}" presName="imageRepeatNode" presStyleLbl="alignAcc1" presStyleIdx="0" presStyleCnt="3"/>
      <dgm:spPr/>
      <dgm:t>
        <a:bodyPr/>
        <a:lstStyle/>
        <a:p>
          <a:endParaRPr lang="hu-HU"/>
        </a:p>
      </dgm:t>
    </dgm:pt>
    <dgm:pt modelId="{7C1BD246-7688-4813-991F-A28E6FE96DBC}" type="pres">
      <dgm:prSet presAssocID="{4A96635E-8DA2-469D-9C55-2E80D14298B4}" presName="imageaccent1" presStyleCnt="0"/>
      <dgm:spPr/>
    </dgm:pt>
    <dgm:pt modelId="{92B06271-764E-49CC-A349-F0CED8CDBE68}" type="pres">
      <dgm:prSet presAssocID="{4A96635E-8DA2-469D-9C55-2E80D14298B4}" presName="accentRepeatNode" presStyleLbl="solidAlignAcc1" presStyleIdx="1" presStyleCnt="6"/>
      <dgm:spPr/>
    </dgm:pt>
    <dgm:pt modelId="{375C2B2B-1466-46C2-B438-B3884735C975}" type="pres">
      <dgm:prSet presAssocID="{75404700-2E98-4155-B3BA-790218F4427D}" presName="text2" presStyleCnt="0"/>
      <dgm:spPr/>
    </dgm:pt>
    <dgm:pt modelId="{F11F6949-23FE-4B1E-B126-432D69DDB480}" type="pres">
      <dgm:prSet presAssocID="{75404700-2E98-4155-B3BA-790218F4427D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E69CD71-3A16-4F3D-9694-D16E0B5ECE23}" type="pres">
      <dgm:prSet presAssocID="{75404700-2E98-4155-B3BA-790218F4427D}" presName="textaccent2" presStyleCnt="0"/>
      <dgm:spPr/>
    </dgm:pt>
    <dgm:pt modelId="{2946D945-3EA4-4AEB-8180-12A2B40784A9}" type="pres">
      <dgm:prSet presAssocID="{75404700-2E98-4155-B3BA-790218F4427D}" presName="accentRepeatNode" presStyleLbl="solidAlignAcc1" presStyleIdx="2" presStyleCnt="6"/>
      <dgm:spPr/>
    </dgm:pt>
    <dgm:pt modelId="{2FAD9BDE-EAF0-475C-9C61-43FC23A592AC}" type="pres">
      <dgm:prSet presAssocID="{EAE15D6E-CF19-4857-9E16-6606208418BB}" presName="image2" presStyleCnt="0"/>
      <dgm:spPr/>
    </dgm:pt>
    <dgm:pt modelId="{AF8BF930-1B8C-468A-B1C0-DB9D8F1178B6}" type="pres">
      <dgm:prSet presAssocID="{EAE15D6E-CF19-4857-9E16-6606208418BB}" presName="imageRepeatNode" presStyleLbl="alignAcc1" presStyleIdx="1" presStyleCnt="3"/>
      <dgm:spPr/>
      <dgm:t>
        <a:bodyPr/>
        <a:lstStyle/>
        <a:p>
          <a:endParaRPr lang="hu-HU"/>
        </a:p>
      </dgm:t>
    </dgm:pt>
    <dgm:pt modelId="{41A1A516-4669-4872-9ABB-EEE463D6D840}" type="pres">
      <dgm:prSet presAssocID="{EAE15D6E-CF19-4857-9E16-6606208418BB}" presName="imageaccent2" presStyleCnt="0"/>
      <dgm:spPr/>
    </dgm:pt>
    <dgm:pt modelId="{86297BCF-AF09-4193-B4CB-B05019485F23}" type="pres">
      <dgm:prSet presAssocID="{EAE15D6E-CF19-4857-9E16-6606208418BB}" presName="accentRepeatNode" presStyleLbl="solidAlignAcc1" presStyleIdx="3" presStyleCnt="6"/>
      <dgm:spPr/>
    </dgm:pt>
    <dgm:pt modelId="{8B671CFA-2BA0-452F-864C-F3E4ACDC6AC1}" type="pres">
      <dgm:prSet presAssocID="{413F4066-4A23-4588-9F5F-23F8D96B6740}" presName="text3" presStyleCnt="0"/>
      <dgm:spPr/>
    </dgm:pt>
    <dgm:pt modelId="{86F8729C-38B4-4133-876C-743ECDF8B37D}" type="pres">
      <dgm:prSet presAssocID="{413F4066-4A23-4588-9F5F-23F8D96B6740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5967A9-FA5C-4352-BEA4-E39FF717F4F2}" type="pres">
      <dgm:prSet presAssocID="{413F4066-4A23-4588-9F5F-23F8D96B6740}" presName="textaccent3" presStyleCnt="0"/>
      <dgm:spPr/>
    </dgm:pt>
    <dgm:pt modelId="{FCF52748-EE19-4790-BEFC-F44654380291}" type="pres">
      <dgm:prSet presAssocID="{413F4066-4A23-4588-9F5F-23F8D96B6740}" presName="accentRepeatNode" presStyleLbl="solidAlignAcc1" presStyleIdx="4" presStyleCnt="6"/>
      <dgm:spPr/>
    </dgm:pt>
    <dgm:pt modelId="{6685864B-28C5-4FA5-8A9A-7202A93FF225}" type="pres">
      <dgm:prSet presAssocID="{BC9EA44C-65E7-4D2E-8A5E-2855A117C635}" presName="image3" presStyleCnt="0"/>
      <dgm:spPr/>
    </dgm:pt>
    <dgm:pt modelId="{B1E709EC-6F0A-4719-9D2D-2A862AEF1314}" type="pres">
      <dgm:prSet presAssocID="{BC9EA44C-65E7-4D2E-8A5E-2855A117C635}" presName="imageRepeatNode" presStyleLbl="alignAcc1" presStyleIdx="2" presStyleCnt="3"/>
      <dgm:spPr/>
      <dgm:t>
        <a:bodyPr/>
        <a:lstStyle/>
        <a:p>
          <a:endParaRPr lang="hu-HU"/>
        </a:p>
      </dgm:t>
    </dgm:pt>
    <dgm:pt modelId="{87D88946-29B1-40D0-A8FA-6CB6DFD9983B}" type="pres">
      <dgm:prSet presAssocID="{BC9EA44C-65E7-4D2E-8A5E-2855A117C635}" presName="imageaccent3" presStyleCnt="0"/>
      <dgm:spPr/>
    </dgm:pt>
    <dgm:pt modelId="{A1CB9F64-3049-4A76-A5CE-18B4F9160D16}" type="pres">
      <dgm:prSet presAssocID="{BC9EA44C-65E7-4D2E-8A5E-2855A117C635}" presName="accentRepeatNode" presStyleLbl="solidAlignAcc1" presStyleIdx="5" presStyleCnt="6"/>
      <dgm:spPr/>
    </dgm:pt>
  </dgm:ptLst>
  <dgm:cxnLst>
    <dgm:cxn modelId="{9F1461BE-0CFC-4552-9144-2A59C26E268F}" type="presOf" srcId="{413F4066-4A23-4588-9F5F-23F8D96B6740}" destId="{86F8729C-38B4-4133-876C-743ECDF8B37D}" srcOrd="0" destOrd="0" presId="urn:microsoft.com/office/officeart/2008/layout/HexagonCluster"/>
    <dgm:cxn modelId="{121776D7-9FAA-4D8A-A633-6DC73ADA5764}" srcId="{3682F76A-B835-4CBF-9483-82E9C6B16A5D}" destId="{75404700-2E98-4155-B3BA-790218F4427D}" srcOrd="1" destOrd="0" parTransId="{D127EA4C-1304-4CB7-A0F3-DD46B2F8199F}" sibTransId="{EAE15D6E-CF19-4857-9E16-6606208418BB}"/>
    <dgm:cxn modelId="{49F2B0F2-BC38-45B2-A593-0D5F07B9EE82}" srcId="{3682F76A-B835-4CBF-9483-82E9C6B16A5D}" destId="{413F4066-4A23-4588-9F5F-23F8D96B6740}" srcOrd="2" destOrd="0" parTransId="{C7E1EFC5-515B-4D94-8140-A6648D509280}" sibTransId="{BC9EA44C-65E7-4D2E-8A5E-2855A117C635}"/>
    <dgm:cxn modelId="{8A892ABA-0A76-43BB-BE18-8877770D4818}" type="presOf" srcId="{3682F76A-B835-4CBF-9483-82E9C6B16A5D}" destId="{1D53B1AF-ECD9-48C0-B593-BAEC619B23EF}" srcOrd="0" destOrd="0" presId="urn:microsoft.com/office/officeart/2008/layout/HexagonCluster"/>
    <dgm:cxn modelId="{D0A42AD0-D788-4460-BAE2-83FC35039B12}" type="presOf" srcId="{75404700-2E98-4155-B3BA-790218F4427D}" destId="{F11F6949-23FE-4B1E-B126-432D69DDB480}" srcOrd="0" destOrd="0" presId="urn:microsoft.com/office/officeart/2008/layout/HexagonCluster"/>
    <dgm:cxn modelId="{D6DA3644-914F-49E8-B8DC-D4FFF521C12C}" type="presOf" srcId="{4A96635E-8DA2-469D-9C55-2E80D14298B4}" destId="{0C011EA7-558E-4746-9A54-D7DA89EAB5E2}" srcOrd="0" destOrd="0" presId="urn:microsoft.com/office/officeart/2008/layout/HexagonCluster"/>
    <dgm:cxn modelId="{8F88D51A-4DD5-42F2-8B46-43019DC709D1}" srcId="{3682F76A-B835-4CBF-9483-82E9C6B16A5D}" destId="{A281C312-3456-404A-A8BF-03E77F7A46A2}" srcOrd="0" destOrd="0" parTransId="{B7BF41FE-DB3A-481B-9C46-3E2B9C0521A3}" sibTransId="{4A96635E-8DA2-469D-9C55-2E80D14298B4}"/>
    <dgm:cxn modelId="{B39857AD-ADA2-4394-94E6-A8726D6F278E}" type="presOf" srcId="{EAE15D6E-CF19-4857-9E16-6606208418BB}" destId="{AF8BF930-1B8C-468A-B1C0-DB9D8F1178B6}" srcOrd="0" destOrd="0" presId="urn:microsoft.com/office/officeart/2008/layout/HexagonCluster"/>
    <dgm:cxn modelId="{672F3BE7-8360-476F-B5BC-F4680D7058FB}" type="presOf" srcId="{A281C312-3456-404A-A8BF-03E77F7A46A2}" destId="{C19FF5C9-0576-46E5-B3BB-ED3C5B66CC0A}" srcOrd="0" destOrd="0" presId="urn:microsoft.com/office/officeart/2008/layout/HexagonCluster"/>
    <dgm:cxn modelId="{DA952765-7948-4F50-9A19-145F2605E2B2}" type="presOf" srcId="{BC9EA44C-65E7-4D2E-8A5E-2855A117C635}" destId="{B1E709EC-6F0A-4719-9D2D-2A862AEF1314}" srcOrd="0" destOrd="0" presId="urn:microsoft.com/office/officeart/2008/layout/HexagonCluster"/>
    <dgm:cxn modelId="{DC7FE6A7-5E0E-47B1-9B68-41061D002E5D}" type="presParOf" srcId="{1D53B1AF-ECD9-48C0-B593-BAEC619B23EF}" destId="{CE74DD25-E553-4190-BBE6-2C5967FC3134}" srcOrd="0" destOrd="0" presId="urn:microsoft.com/office/officeart/2008/layout/HexagonCluster"/>
    <dgm:cxn modelId="{26C7AC24-2DF0-4CD3-9F30-8DD3AD0BD6E9}" type="presParOf" srcId="{CE74DD25-E553-4190-BBE6-2C5967FC3134}" destId="{C19FF5C9-0576-46E5-B3BB-ED3C5B66CC0A}" srcOrd="0" destOrd="0" presId="urn:microsoft.com/office/officeart/2008/layout/HexagonCluster"/>
    <dgm:cxn modelId="{A24A8C6A-DE84-4DAD-97B2-C0C46204F828}" type="presParOf" srcId="{1D53B1AF-ECD9-48C0-B593-BAEC619B23EF}" destId="{13CEDE5A-DC63-4084-9594-F611B33E2785}" srcOrd="1" destOrd="0" presId="urn:microsoft.com/office/officeart/2008/layout/HexagonCluster"/>
    <dgm:cxn modelId="{47ECE3D9-2E55-40D7-8CC6-DE5002CA025D}" type="presParOf" srcId="{13CEDE5A-DC63-4084-9594-F611B33E2785}" destId="{53042B66-7A99-42A1-A905-D803F0471F18}" srcOrd="0" destOrd="0" presId="urn:microsoft.com/office/officeart/2008/layout/HexagonCluster"/>
    <dgm:cxn modelId="{1A38DE6C-24D2-4604-B794-6A1C15408ECB}" type="presParOf" srcId="{1D53B1AF-ECD9-48C0-B593-BAEC619B23EF}" destId="{3EBBB09E-1E5C-47D8-8351-FA057DC720DD}" srcOrd="2" destOrd="0" presId="urn:microsoft.com/office/officeart/2008/layout/HexagonCluster"/>
    <dgm:cxn modelId="{22754ED0-D3D5-4C20-8032-2249165DA59E}" type="presParOf" srcId="{3EBBB09E-1E5C-47D8-8351-FA057DC720DD}" destId="{0C011EA7-558E-4746-9A54-D7DA89EAB5E2}" srcOrd="0" destOrd="0" presId="urn:microsoft.com/office/officeart/2008/layout/HexagonCluster"/>
    <dgm:cxn modelId="{AFB9984A-A17D-47D0-ABE7-6EBD750C6CDB}" type="presParOf" srcId="{1D53B1AF-ECD9-48C0-B593-BAEC619B23EF}" destId="{7C1BD246-7688-4813-991F-A28E6FE96DBC}" srcOrd="3" destOrd="0" presId="urn:microsoft.com/office/officeart/2008/layout/HexagonCluster"/>
    <dgm:cxn modelId="{4972706C-16FC-4F9B-859E-7A06BBFB7872}" type="presParOf" srcId="{7C1BD246-7688-4813-991F-A28E6FE96DBC}" destId="{92B06271-764E-49CC-A349-F0CED8CDBE68}" srcOrd="0" destOrd="0" presId="urn:microsoft.com/office/officeart/2008/layout/HexagonCluster"/>
    <dgm:cxn modelId="{16CD9B4F-48F8-4107-907F-BE325ED93579}" type="presParOf" srcId="{1D53B1AF-ECD9-48C0-B593-BAEC619B23EF}" destId="{375C2B2B-1466-46C2-B438-B3884735C975}" srcOrd="4" destOrd="0" presId="urn:microsoft.com/office/officeart/2008/layout/HexagonCluster"/>
    <dgm:cxn modelId="{4705BF59-DB37-4F5A-9F77-043E5704C804}" type="presParOf" srcId="{375C2B2B-1466-46C2-B438-B3884735C975}" destId="{F11F6949-23FE-4B1E-B126-432D69DDB480}" srcOrd="0" destOrd="0" presId="urn:microsoft.com/office/officeart/2008/layout/HexagonCluster"/>
    <dgm:cxn modelId="{C9EB0945-01E6-4B48-BA53-E02649B30C64}" type="presParOf" srcId="{1D53B1AF-ECD9-48C0-B593-BAEC619B23EF}" destId="{DE69CD71-3A16-4F3D-9694-D16E0B5ECE23}" srcOrd="5" destOrd="0" presId="urn:microsoft.com/office/officeart/2008/layout/HexagonCluster"/>
    <dgm:cxn modelId="{86079D7A-E81A-4717-A7CE-95A5F668D39E}" type="presParOf" srcId="{DE69CD71-3A16-4F3D-9694-D16E0B5ECE23}" destId="{2946D945-3EA4-4AEB-8180-12A2B40784A9}" srcOrd="0" destOrd="0" presId="urn:microsoft.com/office/officeart/2008/layout/HexagonCluster"/>
    <dgm:cxn modelId="{CFBD587A-F408-4ADE-BB4E-0710D391B36D}" type="presParOf" srcId="{1D53B1AF-ECD9-48C0-B593-BAEC619B23EF}" destId="{2FAD9BDE-EAF0-475C-9C61-43FC23A592AC}" srcOrd="6" destOrd="0" presId="urn:microsoft.com/office/officeart/2008/layout/HexagonCluster"/>
    <dgm:cxn modelId="{19BDB832-D97D-46EF-872C-DEA09B9416FE}" type="presParOf" srcId="{2FAD9BDE-EAF0-475C-9C61-43FC23A592AC}" destId="{AF8BF930-1B8C-468A-B1C0-DB9D8F1178B6}" srcOrd="0" destOrd="0" presId="urn:microsoft.com/office/officeart/2008/layout/HexagonCluster"/>
    <dgm:cxn modelId="{B9C7403E-896A-4F54-B337-021166953EA9}" type="presParOf" srcId="{1D53B1AF-ECD9-48C0-B593-BAEC619B23EF}" destId="{41A1A516-4669-4872-9ABB-EEE463D6D840}" srcOrd="7" destOrd="0" presId="urn:microsoft.com/office/officeart/2008/layout/HexagonCluster"/>
    <dgm:cxn modelId="{A63B72E3-B21C-4408-8E5C-CF5DFEE6A29D}" type="presParOf" srcId="{41A1A516-4669-4872-9ABB-EEE463D6D840}" destId="{86297BCF-AF09-4193-B4CB-B05019485F23}" srcOrd="0" destOrd="0" presId="urn:microsoft.com/office/officeart/2008/layout/HexagonCluster"/>
    <dgm:cxn modelId="{B5FCBEEB-DC9D-4F11-A295-4B6EAD9F1F95}" type="presParOf" srcId="{1D53B1AF-ECD9-48C0-B593-BAEC619B23EF}" destId="{8B671CFA-2BA0-452F-864C-F3E4ACDC6AC1}" srcOrd="8" destOrd="0" presId="urn:microsoft.com/office/officeart/2008/layout/HexagonCluster"/>
    <dgm:cxn modelId="{820F6F47-F7E5-4057-86BA-61CF1582A8A9}" type="presParOf" srcId="{8B671CFA-2BA0-452F-864C-F3E4ACDC6AC1}" destId="{86F8729C-38B4-4133-876C-743ECDF8B37D}" srcOrd="0" destOrd="0" presId="urn:microsoft.com/office/officeart/2008/layout/HexagonCluster"/>
    <dgm:cxn modelId="{A7C30B53-858B-4552-AA69-9B9078DE9EB6}" type="presParOf" srcId="{1D53B1AF-ECD9-48C0-B593-BAEC619B23EF}" destId="{675967A9-FA5C-4352-BEA4-E39FF717F4F2}" srcOrd="9" destOrd="0" presId="urn:microsoft.com/office/officeart/2008/layout/HexagonCluster"/>
    <dgm:cxn modelId="{1E75DFAA-E52A-49B7-A11D-F80A647223C4}" type="presParOf" srcId="{675967A9-FA5C-4352-BEA4-E39FF717F4F2}" destId="{FCF52748-EE19-4790-BEFC-F44654380291}" srcOrd="0" destOrd="0" presId="urn:microsoft.com/office/officeart/2008/layout/HexagonCluster"/>
    <dgm:cxn modelId="{3DE2942F-A133-4D37-B279-2947DCA85E40}" type="presParOf" srcId="{1D53B1AF-ECD9-48C0-B593-BAEC619B23EF}" destId="{6685864B-28C5-4FA5-8A9A-7202A93FF225}" srcOrd="10" destOrd="0" presId="urn:microsoft.com/office/officeart/2008/layout/HexagonCluster"/>
    <dgm:cxn modelId="{88E5E28B-DFD0-415D-A6D1-87507F849216}" type="presParOf" srcId="{6685864B-28C5-4FA5-8A9A-7202A93FF225}" destId="{B1E709EC-6F0A-4719-9D2D-2A862AEF1314}" srcOrd="0" destOrd="0" presId="urn:microsoft.com/office/officeart/2008/layout/HexagonCluster"/>
    <dgm:cxn modelId="{05E25B26-B2D0-4D2A-BAF5-C92B09F4CA6F}" type="presParOf" srcId="{1D53B1AF-ECD9-48C0-B593-BAEC619B23EF}" destId="{87D88946-29B1-40D0-A8FA-6CB6DFD9983B}" srcOrd="11" destOrd="0" presId="urn:microsoft.com/office/officeart/2008/layout/HexagonCluster"/>
    <dgm:cxn modelId="{07BED17B-71AF-429A-B4E6-0E34EE2B1806}" type="presParOf" srcId="{87D88946-29B1-40D0-A8FA-6CB6DFD9983B}" destId="{A1CB9F64-3049-4A76-A5CE-18B4F9160D1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F4FB8-C09A-4CF8-A13C-877DB73EF613}" type="datetimeFigureOut">
              <a:rPr lang="hu-HU" smtClean="0"/>
              <a:t>2018.05.13.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ABAA3-27E8-4E27-94F5-125BEB0A85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7796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AD4FD-66F4-438C-87F8-F2C572908C56}" type="datetimeFigureOut">
              <a:rPr lang="hu-HU" smtClean="0"/>
              <a:t>2018.05.13.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075A4-F67A-419F-A330-A715C54EA3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52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1FF4-2023-424D-95E2-847B4911A400}" type="datetimeFigureOut">
              <a:rPr lang="hu-HU" smtClean="0"/>
              <a:t>2018.05.13.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77D0-8284-4976-8A0E-4018FC93E22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AutoShape 2" descr="KÃ©ptalÃ¡lat a kÃ¶vetkezÅre: âpowerpoint 2016 logoâ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4" descr="KÃ©ptalÃ¡lat a kÃ¶vetkezÅre: âpowerpoint 2016 logoâ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6" descr="KÃ©ptalÃ¡lat a kÃ¶vetkezÅre: âpowerpoint 2016 logoâ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2775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  <a:latin typeface="+mj-lt"/>
              </a:defRPr>
            </a:lvl2pPr>
            <a:lvl3pPr>
              <a:defRPr sz="2400">
                <a:solidFill>
                  <a:schemeClr val="bg1"/>
                </a:solidFill>
                <a:latin typeface="+mj-lt"/>
              </a:defRPr>
            </a:lvl3pPr>
            <a:lvl4pPr>
              <a:defRPr sz="2400">
                <a:solidFill>
                  <a:schemeClr val="bg1"/>
                </a:solidFill>
                <a:latin typeface="+mj-lt"/>
              </a:defRPr>
            </a:lvl4pPr>
            <a:lvl5pPr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4953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1FF4-2023-424D-95E2-847B4911A400}" type="datetimeFigureOut">
              <a:rPr lang="hu-HU" smtClean="0"/>
              <a:t>2018.05.13.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77D0-8284-4976-8A0E-4018FC93E2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502222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D1FF4-2023-424D-95E2-847B4911A400}" type="datetimeFigureOut">
              <a:rPr lang="hu-HU" smtClean="0"/>
              <a:t>2018.05.13.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577D0-8284-4976-8A0E-4018FC93E221}" type="slidenum">
              <a:rPr lang="hu-HU" smtClean="0"/>
              <a:t>‹#›</a:t>
            </a:fld>
            <a:endParaRPr lang="hu-HU"/>
          </a:p>
        </p:txBody>
      </p:sp>
      <p:sp>
        <p:nvSpPr>
          <p:cNvPr id="8" name="AutoShape 2" descr="KÃ©ptalÃ¡lat a kÃ¶vetkezÅre: âpowerpoint 2016 logo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4" descr="KÃ©ptalÃ¡lat a kÃ¶vetkezÅre: âpowerpoint 2016 logoâ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AutoShape 6" descr="KÃ©ptalÃ¡lat a kÃ¶vetkezÅre: âpowerpoint 2016 logoâ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6" name="Picture 8" descr="KÃ©ptalÃ¡lat a kÃ¶vetkezÅre: âpowerpoint 2016 logoâ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31" y="5671580"/>
            <a:ext cx="1532113" cy="86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KÃ©ptalÃ¡lat a kÃ¶vetkezÅre: âpowerpoint 2016 logoâ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677189"/>
            <a:ext cx="1512168" cy="85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KÃ©ptalÃ¡lat a kÃ¶vetkezÅre: âpowerpoint 2016 logoâ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644683"/>
            <a:ext cx="1545971" cy="86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19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0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Prezentációkészítés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4294967295"/>
          </p:nvPr>
        </p:nvSpPr>
        <p:spPr>
          <a:xfrm>
            <a:off x="1403648" y="2636912"/>
            <a:ext cx="6400800" cy="17526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29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900" dirty="0" smtClean="0"/>
              <a:t>A prezentáció formázása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700" b="1" dirty="0" smtClean="0"/>
              <a:t>PowerPoint 2016</a:t>
            </a:r>
            <a:endParaRPr lang="hu-HU" sz="27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hu-HU" dirty="0" smtClean="0">
                <a:latin typeface="+mj-lt"/>
              </a:rPr>
              <a:t>A karakterek és a bekezdések formázását a szövegszerkesztésben megszokott módon végezhetjük.</a:t>
            </a:r>
          </a:p>
          <a:p>
            <a:r>
              <a:rPr lang="hu-HU" dirty="0" smtClean="0">
                <a:latin typeface="+mj-lt"/>
              </a:rPr>
              <a:t>Használj talp nélküli, a háttértől eltérő színű betűket!</a:t>
            </a:r>
          </a:p>
          <a:p>
            <a:r>
              <a:rPr lang="hu-HU" dirty="0">
                <a:latin typeface="+mj-lt"/>
              </a:rPr>
              <a:t>Ne használj sok eltérő színt</a:t>
            </a:r>
            <a:r>
              <a:rPr lang="hu-HU" dirty="0" smtClean="0">
                <a:latin typeface="+mj-lt"/>
              </a:rPr>
              <a:t>!</a:t>
            </a:r>
          </a:p>
          <a:p>
            <a:r>
              <a:rPr lang="hu-HU" dirty="0" smtClean="0">
                <a:latin typeface="+mj-lt"/>
              </a:rPr>
              <a:t>Cím betűmérete legalább 44 –es, a többi szöveg pedig legalább 24-es legyen.</a:t>
            </a:r>
          </a:p>
          <a:p>
            <a:pPr marL="0" indent="0" algn="ct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5069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Háttér kialakítása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Lehet</a:t>
            </a:r>
          </a:p>
          <a:p>
            <a:r>
              <a:rPr lang="hu-HU" dirty="0"/>
              <a:t>e</a:t>
            </a:r>
            <a:r>
              <a:rPr lang="hu-HU" dirty="0" smtClean="0"/>
              <a:t>gyszínű</a:t>
            </a:r>
          </a:p>
          <a:p>
            <a:r>
              <a:rPr lang="hu-HU" dirty="0"/>
              <a:t>s</a:t>
            </a:r>
            <a:r>
              <a:rPr lang="hu-HU" dirty="0" smtClean="0"/>
              <a:t>zínátmenetes</a:t>
            </a:r>
          </a:p>
          <a:p>
            <a:pPr marL="735013" indent="0">
              <a:buNone/>
            </a:pPr>
            <a:r>
              <a:rPr lang="hu-HU" dirty="0" smtClean="0"/>
              <a:t>átmenet iránya (balról jobbra, felülről lefelé, stb.)</a:t>
            </a:r>
          </a:p>
          <a:p>
            <a:r>
              <a:rPr lang="hu-HU" dirty="0"/>
              <a:t>t</a:t>
            </a:r>
            <a:r>
              <a:rPr lang="hu-HU" dirty="0" smtClean="0"/>
              <a:t>artalmazhat képet</a:t>
            </a:r>
          </a:p>
          <a:p>
            <a:r>
              <a:rPr lang="hu-HU" dirty="0" smtClean="0"/>
              <a:t>Anyagmintát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1027" name="Picture 3" descr="C:\Users\Mariann\AppData\Local\Microsoft\Windows\INetCache\IE\KP8FZD1Z\Cat_sid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2307794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riann\AppData\Local\Microsoft\Windows\INetCache\IE\KP8FZD1Z\stone-212884_64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04606"/>
            <a:ext cx="2791972" cy="157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551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Animáció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525963"/>
          </a:xfrm>
        </p:spPr>
        <p:txBody>
          <a:bodyPr/>
          <a:lstStyle/>
          <a:p>
            <a:r>
              <a:rPr lang="hu-HU" dirty="0" smtClean="0"/>
              <a:t>Az egyes elemekhez különleges képhatást vagy hanghatást adunk.</a:t>
            </a:r>
          </a:p>
          <a:p>
            <a:r>
              <a:rPr lang="hu-HU" dirty="0" smtClean="0"/>
              <a:t>Sokféle animációt támogat a program.</a:t>
            </a:r>
          </a:p>
          <a:p>
            <a:r>
              <a:rPr lang="hu-HU" dirty="0" smtClean="0"/>
              <a:t>Az animáció módja lehet:</a:t>
            </a:r>
          </a:p>
          <a:p>
            <a:r>
              <a:rPr lang="hu-HU" dirty="0"/>
              <a:t>b</a:t>
            </a:r>
            <a:r>
              <a:rPr lang="hu-HU" dirty="0" smtClean="0"/>
              <a:t>eúszás</a:t>
            </a:r>
          </a:p>
          <a:p>
            <a:r>
              <a:rPr lang="hu-HU" dirty="0"/>
              <a:t>b</a:t>
            </a:r>
            <a:r>
              <a:rPr lang="hu-HU" dirty="0" smtClean="0"/>
              <a:t>elebeg</a:t>
            </a:r>
          </a:p>
          <a:p>
            <a:r>
              <a:rPr lang="hu-HU" dirty="0" smtClean="0"/>
              <a:t>hasadás, stb.</a:t>
            </a:r>
          </a:p>
          <a:p>
            <a:pPr marL="0" indent="0" algn="ctr">
              <a:buNone/>
            </a:pPr>
            <a:r>
              <a:rPr lang="hu-HU" sz="4400" dirty="0" smtClean="0">
                <a:solidFill>
                  <a:srgbClr val="FFFF00"/>
                </a:solidFill>
              </a:rPr>
              <a:t>Ne vidd túlzásba az animációt!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9284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Animáció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Indulhat egérkattintásra vagy adott idő múlva.</a:t>
            </a:r>
          </a:p>
          <a:p>
            <a:r>
              <a:rPr lang="hu-HU" dirty="0"/>
              <a:t>A szöveg </a:t>
            </a:r>
            <a:r>
              <a:rPr lang="hu-HU" dirty="0" smtClean="0"/>
              <a:t>megjelenhet: </a:t>
            </a:r>
          </a:p>
          <a:p>
            <a:pPr marL="990600"/>
            <a:r>
              <a:rPr lang="hu-HU" dirty="0" smtClean="0"/>
              <a:t>Betűnként</a:t>
            </a:r>
          </a:p>
          <a:p>
            <a:pPr marL="990600"/>
            <a:r>
              <a:rPr lang="hu-HU" dirty="0" smtClean="0"/>
              <a:t>Szavanként </a:t>
            </a:r>
          </a:p>
          <a:p>
            <a:pPr marL="990600"/>
            <a:r>
              <a:rPr lang="hu-HU" dirty="0" smtClean="0"/>
              <a:t>Bekezdésenként</a:t>
            </a:r>
          </a:p>
          <a:p>
            <a:pPr marL="0" indent="0" algn="ctr">
              <a:buNone/>
            </a:pPr>
            <a:r>
              <a:rPr lang="hu-HU" sz="4400" dirty="0">
                <a:solidFill>
                  <a:srgbClr val="FFFF00"/>
                </a:solidFill>
              </a:rPr>
              <a:t>Ne vidd túlzásba az animációt!</a:t>
            </a:r>
          </a:p>
          <a:p>
            <a:endParaRPr lang="hu-H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39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Áttűnés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áttűnés a diák közötti váltás módját adja meg.</a:t>
            </a:r>
          </a:p>
          <a:p>
            <a:r>
              <a:rPr lang="hu-HU" dirty="0" smtClean="0"/>
              <a:t>Megadhatjuk irányát és sebességét.</a:t>
            </a:r>
          </a:p>
          <a:p>
            <a:r>
              <a:rPr lang="hu-HU" dirty="0" smtClean="0"/>
              <a:t>Fontos az időzítés, ami történhet egérkattintásra vagy adott másodperc múlva.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3066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Fontos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ts val="2400"/>
              </a:spcAft>
              <a:buNone/>
            </a:pPr>
            <a:r>
              <a:rPr lang="hu-HU" dirty="0" smtClean="0"/>
              <a:t>Sokféle lehetőség a szöveg megformálására, a háttér beállítására, az animáció és az áttűnés kialakítására.</a:t>
            </a:r>
          </a:p>
          <a:p>
            <a:pPr marL="0" indent="0" algn="ctr">
              <a:spcAft>
                <a:spcPts val="2400"/>
              </a:spcAft>
              <a:buNone/>
            </a:pPr>
            <a:r>
              <a:rPr lang="hu-HU" sz="4000" dirty="0" smtClean="0">
                <a:solidFill>
                  <a:srgbClr val="FF9933"/>
                </a:solidFill>
              </a:rPr>
              <a:t>Ezeket csak mértékkel használjuk!</a:t>
            </a:r>
          </a:p>
          <a:p>
            <a:pPr marL="0" indent="0" algn="ctr">
              <a:spcAft>
                <a:spcPts val="2400"/>
              </a:spcAft>
              <a:buNone/>
            </a:pPr>
            <a:r>
              <a:rPr lang="hu-HU" sz="4000" dirty="0" smtClean="0">
                <a:solidFill>
                  <a:srgbClr val="FFFF00"/>
                </a:solidFill>
              </a:rPr>
              <a:t>A hangsúly az előadás tartalmán és ne a látványon legyen!</a:t>
            </a:r>
          </a:p>
          <a:p>
            <a:pPr>
              <a:spcAft>
                <a:spcPts val="2400"/>
              </a:spcAft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0440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Szemléltető ábrák készítése</a:t>
            </a:r>
          </a:p>
        </p:txBody>
      </p:sp>
      <p:sp>
        <p:nvSpPr>
          <p:cNvPr id="4" name="AutoShape 2" descr="Képtalálat a következőre: „szemléltető ábrák tojás szerkezete”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4" descr="Képtalálat a következőre: „szemléltető ábrák tojás szerkezete”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0439"/>
            <a:ext cx="1974801" cy="151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96404112"/>
              </p:ext>
            </p:extLst>
          </p:nvPr>
        </p:nvGraphicFramePr>
        <p:xfrm>
          <a:off x="1043608" y="3284984"/>
          <a:ext cx="2471936" cy="195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993429219"/>
              </p:ext>
            </p:extLst>
          </p:nvPr>
        </p:nvGraphicFramePr>
        <p:xfrm>
          <a:off x="5148064" y="1412776"/>
          <a:ext cx="266429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242029530"/>
              </p:ext>
            </p:extLst>
          </p:nvPr>
        </p:nvGraphicFramePr>
        <p:xfrm>
          <a:off x="4572000" y="3645024"/>
          <a:ext cx="2831976" cy="15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795806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Szemléltető ábrák készítése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r>
              <a:rPr lang="hu-HU" dirty="0" smtClean="0"/>
              <a:t>Vonalak, nyilak, alakzatok (Beszúrás, Alakzatok)</a:t>
            </a:r>
          </a:p>
          <a:p>
            <a:r>
              <a:rPr lang="hu-HU" dirty="0" smtClean="0"/>
              <a:t>Magyarázószöveg (Beszúrás, Szövegdoboz)</a:t>
            </a:r>
          </a:p>
          <a:p>
            <a:r>
              <a:rPr lang="hu-HU" dirty="0" smtClean="0"/>
              <a:t>Képek (Beszúrás, Kép, </a:t>
            </a:r>
            <a:r>
              <a:rPr lang="hu-HU" dirty="0" err="1" smtClean="0"/>
              <a:t>ClipArt</a:t>
            </a:r>
            <a:r>
              <a:rPr lang="hu-HU" dirty="0" smtClean="0"/>
              <a:t>)</a:t>
            </a:r>
          </a:p>
          <a:p>
            <a:endParaRPr lang="hu-HU" dirty="0"/>
          </a:p>
        </p:txBody>
      </p:sp>
      <p:pic>
        <p:nvPicPr>
          <p:cNvPr id="1028" name="Picture 4" descr="KÃ©ptalÃ¡lat a kÃ¶vetkezÅre: âalmafa termÃ©se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03" y="2996952"/>
            <a:ext cx="3168352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556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Cím és tartalom dia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Táblázat, diagram, </a:t>
            </a:r>
            <a:r>
              <a:rPr lang="hu-HU" dirty="0" err="1" smtClean="0"/>
              <a:t>SmartArt-ábra</a:t>
            </a:r>
            <a:r>
              <a:rPr lang="hu-HU" dirty="0" smtClean="0"/>
              <a:t>, kép, </a:t>
            </a:r>
            <a:r>
              <a:rPr lang="hu-HU" dirty="0" err="1" smtClean="0"/>
              <a:t>ClipArt</a:t>
            </a:r>
            <a:r>
              <a:rPr lang="hu-HU" dirty="0" smtClean="0"/>
              <a:t>, </a:t>
            </a:r>
            <a:r>
              <a:rPr lang="hu-HU" dirty="0" err="1" smtClean="0"/>
              <a:t>Médiaklip</a:t>
            </a:r>
            <a:r>
              <a:rPr lang="hu-HU" dirty="0" smtClean="0"/>
              <a:t> beszúrása.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7160391" cy="323582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6305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Alakzatok rajzolása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4978" y="1484784"/>
            <a:ext cx="8229600" cy="4525963"/>
          </a:xfrm>
        </p:spPr>
        <p:txBody>
          <a:bodyPr/>
          <a:lstStyle/>
          <a:p>
            <a:pPr algn="ctr"/>
            <a:r>
              <a:rPr lang="hu-HU" dirty="0" err="1" smtClean="0"/>
              <a:t>Beszúrás-Alakzatok</a:t>
            </a:r>
            <a:endParaRPr lang="hu-HU" dirty="0" smtClean="0"/>
          </a:p>
          <a:p>
            <a:pPr algn="ctr"/>
            <a:endParaRPr lang="hu-HU" dirty="0"/>
          </a:p>
          <a:p>
            <a:pPr algn="ctr"/>
            <a:endParaRPr lang="hu-HU" dirty="0" smtClean="0"/>
          </a:p>
          <a:p>
            <a:pPr algn="ctr"/>
            <a:endParaRPr lang="hu-HU" dirty="0"/>
          </a:p>
          <a:p>
            <a:pPr algn="ctr"/>
            <a:endParaRPr lang="hu-HU" dirty="0" smtClean="0"/>
          </a:p>
          <a:p>
            <a:pPr algn="ctr"/>
            <a:endParaRPr lang="hu-HU" dirty="0"/>
          </a:p>
          <a:p>
            <a:pPr algn="ctr"/>
            <a:r>
              <a:rPr lang="hu-HU" dirty="0" err="1"/>
              <a:t>Vektorgrafikusak</a:t>
            </a:r>
            <a:r>
              <a:rPr lang="hu-HU" dirty="0"/>
              <a:t> (átméretezéskor a minőségük nem változik)</a:t>
            </a:r>
          </a:p>
          <a:p>
            <a:pPr algn="ctr"/>
            <a:r>
              <a:rPr lang="hu-HU" dirty="0" smtClean="0"/>
              <a:t>Csoportosíthatók (egy alakzatként viselkednek)</a:t>
            </a:r>
          </a:p>
          <a:p>
            <a:pPr marL="0" indent="0" algn="ctr">
              <a:buNone/>
            </a:pPr>
            <a:endParaRPr lang="hu-HU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1475656" y="2636912"/>
            <a:ext cx="1728192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Derékszögű háromszög 5"/>
          <p:cNvSpPr/>
          <p:nvPr/>
        </p:nvSpPr>
        <p:spPr>
          <a:xfrm>
            <a:off x="3923928" y="2492896"/>
            <a:ext cx="1512168" cy="122413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olyamatábra: Döntés 6"/>
          <p:cNvSpPr/>
          <p:nvPr/>
        </p:nvSpPr>
        <p:spPr>
          <a:xfrm>
            <a:off x="6516216" y="2348880"/>
            <a:ext cx="1296144" cy="1368152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5944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 prezentáció?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525963"/>
          </a:xfrm>
        </p:spPr>
        <p:txBody>
          <a:bodyPr/>
          <a:lstStyle/>
          <a:p>
            <a:r>
              <a:rPr lang="hu-HU" dirty="0" smtClean="0"/>
              <a:t> A prezentáció vagy bemutató különböző anyagok: képek, filmek, táblázatok, valamint szöveges vázlatok szemléltetésére szolgál.</a:t>
            </a:r>
          </a:p>
          <a:p>
            <a:r>
              <a:rPr lang="hu-HU" dirty="0" smtClean="0"/>
              <a:t>A prezentáció egymást váltó diákból áll.</a:t>
            </a:r>
          </a:p>
          <a:p>
            <a:r>
              <a:rPr lang="hu-HU" dirty="0"/>
              <a:t>P</a:t>
            </a:r>
            <a:r>
              <a:rPr lang="hu-HU" dirty="0" smtClean="0"/>
              <a:t>rezentációk gyakran reklám céljára is készülnek.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1946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Szorgalmi </a:t>
            </a:r>
            <a:r>
              <a:rPr lang="hu-HU" dirty="0"/>
              <a:t>f</a:t>
            </a:r>
            <a:r>
              <a:rPr lang="hu-HU" dirty="0" smtClean="0"/>
              <a:t>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 osztály tanuló háromféle szakkörre járnak: 14-en matematikára, 7-en kosárlabdára és 8-an színjátszásra. Mindhárom szakkörre 3 gyerek, matematikára és kosárlabdára 5, matematikára és színjátszásra pedig 4 gyerek jár. Nincs olyan tanuló, aki kosárlabdára és színjátszásra jár, de matematikára nem. 4 tanuló nem szakkörös. Mennyi az osztálylétszám?</a:t>
            </a:r>
          </a:p>
          <a:p>
            <a:r>
              <a:rPr lang="hu-HU" dirty="0" smtClean="0"/>
              <a:t>A feladat megoldását PowerPoint 2016 programmal készítsd el úgy, hogy matematikaórán elő tudd adni!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3152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Megoldás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443249" y="1340349"/>
            <a:ext cx="8280920" cy="5112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2668990" y="1850683"/>
            <a:ext cx="4392488" cy="4091900"/>
            <a:chOff x="1619672" y="2132856"/>
            <a:chExt cx="4392488" cy="4091900"/>
          </a:xfrm>
        </p:grpSpPr>
        <p:sp>
          <p:nvSpPr>
            <p:cNvPr id="6" name="Ellipszis 5"/>
            <p:cNvSpPr/>
            <p:nvPr/>
          </p:nvSpPr>
          <p:spPr>
            <a:xfrm>
              <a:off x="1619672" y="2132856"/>
              <a:ext cx="2808312" cy="273630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Ellipszis 10"/>
            <p:cNvSpPr/>
            <p:nvPr/>
          </p:nvSpPr>
          <p:spPr>
            <a:xfrm>
              <a:off x="3203848" y="2132856"/>
              <a:ext cx="2808312" cy="273630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Ellipszis 11"/>
            <p:cNvSpPr/>
            <p:nvPr/>
          </p:nvSpPr>
          <p:spPr>
            <a:xfrm>
              <a:off x="2267744" y="3488452"/>
              <a:ext cx="2808312" cy="273630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4" name="Szövegdoboz 13"/>
          <p:cNvSpPr txBox="1"/>
          <p:nvPr/>
        </p:nvSpPr>
        <p:spPr>
          <a:xfrm>
            <a:off x="443249" y="971017"/>
            <a:ext cx="337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Alaphalmaz: az osztály tanulói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215557" y="1481351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Matematika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5148064" y="1481351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Kosárlabda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000301" y="5942583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Színjátszás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4583709" y="3493643"/>
            <a:ext cx="4203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3</a:t>
            </a:r>
            <a:endParaRPr lang="hu-HU" sz="2400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4611287" y="2492896"/>
            <a:ext cx="4203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2</a:t>
            </a:r>
            <a:endParaRPr lang="hu-HU" sz="2400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3819813" y="3729359"/>
            <a:ext cx="4203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1</a:t>
            </a:r>
            <a:endParaRPr lang="hu-HU" sz="24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1087629" y="2122203"/>
            <a:ext cx="4203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4</a:t>
            </a:r>
            <a:endParaRPr lang="hu-HU" sz="2400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611560" y="3527301"/>
            <a:ext cx="205742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Csak matematikára jár</a:t>
            </a:r>
          </a:p>
          <a:p>
            <a:r>
              <a:rPr lang="hu-HU" sz="2000" dirty="0" smtClean="0"/>
              <a:t>14-(2+3+</a:t>
            </a:r>
            <a:r>
              <a:rPr lang="hu-HU" sz="2000" dirty="0"/>
              <a:t>1</a:t>
            </a:r>
            <a:r>
              <a:rPr lang="hu-HU" sz="2000" dirty="0" smtClean="0"/>
              <a:t>)=8</a:t>
            </a:r>
            <a:endParaRPr lang="hu-HU" sz="2000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3399474" y="2492896"/>
            <a:ext cx="4203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400" b="1" dirty="0"/>
              <a:t>8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6677981" y="1496560"/>
            <a:ext cx="205742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Csak kosárlabdára jár</a:t>
            </a:r>
          </a:p>
          <a:p>
            <a:r>
              <a:rPr lang="hu-HU" sz="2000" dirty="0"/>
              <a:t>7</a:t>
            </a:r>
            <a:r>
              <a:rPr lang="hu-HU" sz="2000" dirty="0" smtClean="0"/>
              <a:t>-(2+3)=</a:t>
            </a:r>
            <a:r>
              <a:rPr lang="hu-HU" sz="2000" dirty="0"/>
              <a:t>2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5832140" y="2483031"/>
            <a:ext cx="4203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2</a:t>
            </a:r>
            <a:endParaRPr lang="hu-HU" sz="2400" b="1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6254273" y="4725144"/>
            <a:ext cx="205742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Csak színjátszásra jár</a:t>
            </a:r>
          </a:p>
          <a:p>
            <a:r>
              <a:rPr lang="hu-HU" sz="2000" dirty="0" smtClean="0"/>
              <a:t>8-(1+3)=4</a:t>
            </a:r>
            <a:endParaRPr lang="hu-HU" sz="2000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4474207" y="5002142"/>
            <a:ext cx="4203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400" b="1" dirty="0"/>
              <a:t>4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755576" y="4912632"/>
            <a:ext cx="245998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Az osztály létszáma:</a:t>
            </a:r>
          </a:p>
          <a:p>
            <a:r>
              <a:rPr lang="hu-HU" sz="2000" dirty="0" smtClean="0"/>
              <a:t>4+8+2+</a:t>
            </a:r>
            <a:r>
              <a:rPr lang="hu-HU" sz="2000" dirty="0" err="1" smtClean="0"/>
              <a:t>2</a:t>
            </a:r>
            <a:r>
              <a:rPr lang="hu-HU" sz="2000" dirty="0" smtClean="0"/>
              <a:t>+3+1+4=24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602045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Bemutatók készítésének története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</a:t>
            </a:r>
            <a:r>
              <a:rPr lang="hu-HU" dirty="0" smtClean="0"/>
              <a:t>emutatók megjelenése: </a:t>
            </a:r>
          </a:p>
          <a:p>
            <a:pPr marL="900113" indent="0">
              <a:buNone/>
            </a:pPr>
            <a:r>
              <a:rPr lang="hu-HU" dirty="0"/>
              <a:t>r</a:t>
            </a:r>
            <a:r>
              <a:rPr lang="hu-HU" dirty="0" smtClean="0"/>
              <a:t>égen, sok évvel a számítógépek 	megjelenése  előtt</a:t>
            </a:r>
          </a:p>
          <a:p>
            <a:pPr marL="354013" indent="0" defTabSz="442913">
              <a:buNone/>
            </a:pPr>
            <a:r>
              <a:rPr lang="hu-HU" dirty="0" smtClean="0">
                <a:solidFill>
                  <a:schemeClr val="tx1"/>
                </a:solidFill>
              </a:rPr>
              <a:t>  </a:t>
            </a:r>
            <a:r>
              <a:rPr lang="hu-HU" dirty="0">
                <a:solidFill>
                  <a:srgbClr val="FFFF00"/>
                </a:solidFill>
              </a:rPr>
              <a:t>d</a:t>
            </a:r>
            <a:r>
              <a:rPr lang="hu-HU" dirty="0" smtClean="0">
                <a:solidFill>
                  <a:srgbClr val="FFFF00"/>
                </a:solidFill>
              </a:rPr>
              <a:t>iavetítő </a:t>
            </a:r>
            <a:r>
              <a:rPr lang="hu-HU" dirty="0" smtClean="0">
                <a:solidFill>
                  <a:schemeClr val="tx1"/>
                </a:solidFill>
              </a:rPr>
              <a:t>                            </a:t>
            </a:r>
            <a:r>
              <a:rPr lang="hu-HU" dirty="0" smtClean="0">
                <a:solidFill>
                  <a:srgbClr val="FFFF00"/>
                </a:solidFill>
              </a:rPr>
              <a:t>diafilm</a:t>
            </a:r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572595"/>
            <a:ext cx="2370840" cy="198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038" y="4122737"/>
            <a:ext cx="17243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7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9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11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AutoShape 13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AutoShape 15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AutoShape 17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19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21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" name="AutoShape 23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" name="AutoShape 25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" name="AutoShape 27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" name="AutoShape 29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" name="AutoShape 31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" name="AutoShape 33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" name="AutoShape 35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2" name="AutoShape 37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3" name="AutoShape 39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4" name="AutoShape 41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5" name="AutoShape 43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3051175" y="275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6" name="AutoShape 45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3203575" y="290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7" name="AutoShape 47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3355975" y="305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8" name="AutoShape 49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3508375" y="320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" name="AutoShape 51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3660775" y="336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" name="AutoShape 53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3813175" y="351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" name="AutoShape 55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3965575" y="3665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2" name="AutoShape 57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4117975" y="381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3" name="AutoShape 59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4270375" y="397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61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4422775" y="412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7" name="AutoShape 63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4575175" y="427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8" name="AutoShape 65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4727575" y="442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9" name="AutoShape 67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4879975" y="457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80" name="AutoShape 69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5032375" y="473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81" name="AutoShape 71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5184775" y="488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82" name="AutoShape 73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5337175" y="503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83" name="AutoShape 75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5489575" y="518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84" name="AutoShape 77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5641975" y="534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85" name="AutoShape 79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5794375" y="549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86" name="AutoShape 81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5946775" y="564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87" name="AutoShape 83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6099175" y="579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88" name="AutoShape 85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6251575" y="595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89" name="AutoShape 87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6403975" y="610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90" name="AutoShape 89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6556375" y="625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91" name="AutoShape 91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6708775" y="640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92" name="AutoShape 93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6861175" y="656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93" name="AutoShape 95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7013575" y="671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94" name="AutoShape 97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7165975" y="686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95" name="AutoShape 99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7318375" y="701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96" name="AutoShape 101" descr="KÃ©ptalÃ¡lat a kÃ¶vetkezÅre: âdiafilmâ"/>
          <p:cNvSpPr>
            <a:spLocks noChangeAspect="1" noChangeArrowheads="1"/>
          </p:cNvSpPr>
          <p:nvPr/>
        </p:nvSpPr>
        <p:spPr bwMode="auto">
          <a:xfrm>
            <a:off x="7470775" y="717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174" name="Picture 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473233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554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prezentáció célja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u-HU" dirty="0" smtClean="0"/>
              <a:t>Az előadás során elhangzottak megértésének segítése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A</a:t>
            </a:r>
            <a:r>
              <a:rPr lang="hu-HU" dirty="0" smtClean="0"/>
              <a:t> figyelem felkeltése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A figyelem fenntartása:</a:t>
            </a:r>
          </a:p>
          <a:p>
            <a:pPr marL="1319213" lvl="1" indent="-514350">
              <a:buFont typeface="+mj-lt"/>
              <a:buAutoNum type="alphaLcPeriod"/>
              <a:defRPr/>
            </a:pPr>
            <a:r>
              <a:rPr lang="hu-HU" dirty="0"/>
              <a:t>a lényeg kiemelése</a:t>
            </a:r>
          </a:p>
          <a:p>
            <a:pPr marL="1319213" lvl="1" indent="-514350">
              <a:buFont typeface="+mj-lt"/>
              <a:buAutoNum type="alphaLcPeriod"/>
              <a:defRPr/>
            </a:pPr>
            <a:r>
              <a:rPr lang="hu-HU" dirty="0"/>
              <a:t>fontos részek bemutatása                </a:t>
            </a:r>
          </a:p>
          <a:p>
            <a:pPr marL="1319213" lvl="1" indent="-514350">
              <a:buFont typeface="+mj-lt"/>
              <a:buAutoNum type="alphaLcPeriod"/>
              <a:defRPr/>
            </a:pPr>
            <a:r>
              <a:rPr lang="hu-HU" dirty="0"/>
              <a:t>rávilágítás az összefüggésekre   </a:t>
            </a:r>
          </a:p>
          <a:p>
            <a:pPr marL="736600" indent="0">
              <a:buNone/>
            </a:pPr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264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Prezentációkészítés lépései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hu-HU" sz="3200" dirty="0" smtClean="0"/>
              <a:t>Anyaggyűjtés:</a:t>
            </a:r>
          </a:p>
          <a:p>
            <a:pPr marL="809625" indent="-514350">
              <a:buFont typeface="+mj-lt"/>
              <a:buAutoNum type="arabicPeriod"/>
            </a:pPr>
            <a:r>
              <a:rPr lang="hu-HU" dirty="0" smtClean="0"/>
              <a:t>Információ gyűjtése (könyvtár, internet, saját jegyzet készítése)</a:t>
            </a:r>
          </a:p>
          <a:p>
            <a:pPr marL="809625" indent="-514350">
              <a:buFont typeface="+mj-lt"/>
              <a:buAutoNum type="arabicPeriod"/>
            </a:pPr>
            <a:r>
              <a:rPr lang="hu-HU" dirty="0" smtClean="0"/>
              <a:t>Rendszerezés</a:t>
            </a:r>
          </a:p>
          <a:p>
            <a:pPr marL="809625" indent="-514350">
              <a:buFont typeface="+mj-lt"/>
              <a:buAutoNum type="arabicPeriod"/>
            </a:pPr>
            <a:r>
              <a:rPr lang="hu-HU" dirty="0" smtClean="0"/>
              <a:t>Vázlatkészítés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4006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Prezentációkészítés lépései </a:t>
            </a:r>
            <a:r>
              <a:rPr lang="hu-HU" dirty="0" err="1" smtClean="0"/>
              <a:t>II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096344"/>
          </a:xfrm>
        </p:spPr>
        <p:txBody>
          <a:bodyPr/>
          <a:lstStyle/>
          <a:p>
            <a:pPr marL="571500" indent="-571500">
              <a:buFont typeface="+mj-lt"/>
              <a:buAutoNum type="romanUcPeriod" startAt="2"/>
            </a:pPr>
            <a:r>
              <a:rPr lang="hu-HU" sz="3200" dirty="0" smtClean="0"/>
              <a:t>A bemutató elkészítése</a:t>
            </a:r>
          </a:p>
          <a:p>
            <a:pPr marL="811213" indent="-546100">
              <a:buFont typeface="+mj-lt"/>
              <a:buAutoNum type="arabicPeriod"/>
            </a:pPr>
            <a:r>
              <a:rPr lang="hu-HU" dirty="0" smtClean="0"/>
              <a:t>Prezentáció </a:t>
            </a:r>
            <a:r>
              <a:rPr lang="hu-HU" dirty="0"/>
              <a:t>elkészítése </a:t>
            </a:r>
            <a:r>
              <a:rPr lang="hu-HU" dirty="0" smtClean="0"/>
              <a:t>diánként</a:t>
            </a:r>
          </a:p>
          <a:p>
            <a:pPr marL="811213" indent="-546100">
              <a:buFont typeface="+mj-lt"/>
              <a:buAutoNum type="arabicPeriod"/>
            </a:pPr>
            <a:r>
              <a:rPr lang="hu-HU" dirty="0" smtClean="0"/>
              <a:t>Hivatkozások </a:t>
            </a:r>
            <a:r>
              <a:rPr lang="hu-HU" dirty="0"/>
              <a:t>jegyzékének elkészítése</a:t>
            </a:r>
          </a:p>
          <a:p>
            <a:pPr marL="811213" indent="-546100">
              <a:buFont typeface="+mj-lt"/>
              <a:buAutoNum type="arabicPeriod"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571500" indent="-571500">
              <a:buFont typeface="+mj-lt"/>
              <a:buAutoNum type="arabicPeriod" startAt="4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9833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prezentációkészítés szabályai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525963"/>
          </a:xfrm>
        </p:spPr>
        <p:txBody>
          <a:bodyPr/>
          <a:lstStyle/>
          <a:p>
            <a:r>
              <a:rPr lang="hu-HU" dirty="0" smtClean="0"/>
              <a:t>Ne az előadás szövegét, csupán a vázlatát tartalmazza!</a:t>
            </a:r>
          </a:p>
          <a:p>
            <a:r>
              <a:rPr lang="hu-HU" dirty="0" smtClean="0"/>
              <a:t>Használjuk ki a rendelkezésre álló helyet, de kerüljük a zsúfoltságot!</a:t>
            </a:r>
          </a:p>
          <a:p>
            <a:r>
              <a:rPr lang="hu-HU" dirty="0" smtClean="0"/>
              <a:t>Használjunk talpnélküli betűket (</a:t>
            </a:r>
            <a:r>
              <a:rPr lang="hu-HU" dirty="0" err="1" smtClean="0"/>
              <a:t>Arial</a:t>
            </a:r>
            <a:r>
              <a:rPr lang="hu-HU" dirty="0" smtClean="0"/>
              <a:t>, </a:t>
            </a:r>
            <a:r>
              <a:rPr lang="hu-HU" dirty="0" err="1" smtClean="0"/>
              <a:t>Verdana</a:t>
            </a:r>
            <a:r>
              <a:rPr lang="hu-HU" dirty="0" smtClean="0"/>
              <a:t>, </a:t>
            </a:r>
            <a:r>
              <a:rPr lang="hu-HU" dirty="0" err="1" smtClean="0"/>
              <a:t>Tahoma</a:t>
            </a:r>
            <a:r>
              <a:rPr lang="hu-HU" dirty="0" smtClean="0"/>
              <a:t>)!</a:t>
            </a:r>
          </a:p>
          <a:p>
            <a:r>
              <a:rPr lang="hu-HU" dirty="0" smtClean="0"/>
              <a:t>A dia címe legalább 44-es, a  többi szöveg legalább 24-es betűméret legyen!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524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prezentációkészítés szabályai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2132856"/>
            <a:ext cx="8229600" cy="4525963"/>
          </a:xfrm>
        </p:spPr>
        <p:txBody>
          <a:bodyPr/>
          <a:lstStyle/>
          <a:p>
            <a:r>
              <a:rPr lang="hu-HU" dirty="0" smtClean="0">
                <a:latin typeface="+mj-lt"/>
              </a:rPr>
              <a:t>Egy diára maximum 6-8 sor kerüljön!</a:t>
            </a:r>
          </a:p>
          <a:p>
            <a:r>
              <a:rPr lang="hu-HU" dirty="0" smtClean="0">
                <a:latin typeface="+mj-lt"/>
              </a:rPr>
              <a:t>A megfelelő sortávolság segíti az olvashatóságot!</a:t>
            </a:r>
          </a:p>
          <a:p>
            <a:r>
              <a:rPr lang="hu-HU" dirty="0" smtClean="0">
                <a:latin typeface="+mj-lt"/>
              </a:rPr>
              <a:t>A háttér legyen sötét színű! A szöveg írásánál 2-3 kontrasztos színnél ne használj többet!</a:t>
            </a:r>
          </a:p>
          <a:p>
            <a:r>
              <a:rPr lang="hu-HU" dirty="0" smtClean="0">
                <a:latin typeface="+mj-lt"/>
              </a:rPr>
              <a:t>A diaelemek animációját egységesen tervezd meg az egész  bemutatóra!</a:t>
            </a:r>
          </a:p>
          <a:p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7476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latin typeface="Tahoma" pitchFamily="34" charset="0"/>
                <a:cs typeface="Tahoma" pitchFamily="34" charset="0"/>
              </a:rPr>
              <a:t>A   prezentáció felépítése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916832"/>
            <a:ext cx="8229600" cy="4525963"/>
          </a:xfrm>
        </p:spPr>
        <p:txBody>
          <a:bodyPr/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u-HU" dirty="0"/>
              <a:t>1. </a:t>
            </a:r>
            <a:r>
              <a:rPr lang="hu-HU" dirty="0" smtClean="0"/>
              <a:t>Címdia </a:t>
            </a:r>
            <a:endParaRPr lang="hu-HU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u-HU" dirty="0" smtClean="0"/>
              <a:t>2. Tartalomjegyzék (miről szól az előadás)</a:t>
            </a:r>
            <a:endParaRPr lang="hu-HU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u-HU" dirty="0" smtClean="0"/>
              <a:t>3.  A </a:t>
            </a:r>
            <a:r>
              <a:rPr lang="hu-HU" dirty="0"/>
              <a:t>téma </a:t>
            </a:r>
            <a:r>
              <a:rPr lang="hu-HU" dirty="0" smtClean="0"/>
              <a:t>kifejtése (</a:t>
            </a:r>
            <a:r>
              <a:rPr lang="hu-HU" dirty="0" err="1" smtClean="0"/>
              <a:t>max</a:t>
            </a:r>
            <a:r>
              <a:rPr lang="hu-HU" dirty="0" smtClean="0"/>
              <a:t>. 8-10 dia)</a:t>
            </a:r>
            <a:endParaRPr lang="hu-HU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u-HU" dirty="0"/>
              <a:t>4</a:t>
            </a:r>
            <a:r>
              <a:rPr lang="hu-HU" dirty="0" smtClean="0"/>
              <a:t>. Összefoglalás</a:t>
            </a:r>
            <a:endParaRPr lang="hu-HU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u-HU" dirty="0" smtClean="0"/>
              <a:t>5. Felhasznált irodalom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u-HU" dirty="0" smtClean="0"/>
              <a:t>6. Elköszönés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1107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ém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Klasszikus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599</Words>
  <Application>Microsoft Office PowerPoint</Application>
  <PresentationFormat>Diavetítés a képernyőre (4:3 oldalarány)</PresentationFormat>
  <Paragraphs>124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Office-téma</vt:lpstr>
      <vt:lpstr>Prezentációkészítés</vt:lpstr>
      <vt:lpstr>Mi a prezentáció?</vt:lpstr>
      <vt:lpstr>Bemutatók készítésének története</vt:lpstr>
      <vt:lpstr>A prezentáció célja</vt:lpstr>
      <vt:lpstr>Prezentációkészítés lépései I.</vt:lpstr>
      <vt:lpstr>Prezentációkészítés lépései II.</vt:lpstr>
      <vt:lpstr>A prezentációkészítés szabályai</vt:lpstr>
      <vt:lpstr>A prezentációkészítés szabályai</vt:lpstr>
      <vt:lpstr>A   prezentáció felépítése</vt:lpstr>
      <vt:lpstr>A prezentáció formázása  PowerPoint 2016</vt:lpstr>
      <vt:lpstr>Háttér kialakítása</vt:lpstr>
      <vt:lpstr>Animáció</vt:lpstr>
      <vt:lpstr>Animáció</vt:lpstr>
      <vt:lpstr>Áttűnés</vt:lpstr>
      <vt:lpstr>Fontos</vt:lpstr>
      <vt:lpstr>Szemléltető ábrák készítése</vt:lpstr>
      <vt:lpstr>Szemléltető ábrák készítése</vt:lpstr>
      <vt:lpstr>Cím és tartalom dia</vt:lpstr>
      <vt:lpstr>Alakzatok rajzolása</vt:lpstr>
      <vt:lpstr>Szorgalmi feladat</vt:lpstr>
      <vt:lpstr>Megoldás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Mariann</dc:creator>
  <cp:lastModifiedBy>Mariann</cp:lastModifiedBy>
  <cp:revision>54</cp:revision>
  <cp:lastPrinted>2018-05-09T06:50:06Z</cp:lastPrinted>
  <dcterms:created xsi:type="dcterms:W3CDTF">2018-05-06T13:01:03Z</dcterms:created>
  <dcterms:modified xsi:type="dcterms:W3CDTF">2018-05-13T18:41:18Z</dcterms:modified>
</cp:coreProperties>
</file>