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64546-8FA9-4102-829B-9CB6170BB8D4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B3994-2627-418A-A864-CC8FEB3AE7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943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B3994-2627-418A-A864-CC8FEB3AE70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1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046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979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363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501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388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23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938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3947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688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168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132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76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796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414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07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29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059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4ACE5E-2795-4942-A015-A553AAD08BE6}" type="datetimeFigureOut">
              <a:rPr lang="hu-HU" smtClean="0"/>
              <a:t>2019. 04. 09.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CFCA435-EB42-4FAB-9954-443DE6E7FAF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0437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9f2riMkbI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649995"/>
            <a:ext cx="8258978" cy="1487277"/>
          </a:xfrm>
        </p:spPr>
        <p:txBody>
          <a:bodyPr>
            <a:normAutofit/>
          </a:bodyPr>
          <a:lstStyle/>
          <a:p>
            <a:r>
              <a:rPr lang="hu-HU" dirty="0" err="1" smtClean="0"/>
              <a:t>Hidrokultúrás</a:t>
            </a:r>
            <a:r>
              <a:rPr lang="hu-HU" dirty="0" smtClean="0"/>
              <a:t> növénytermesztés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68" y="2003394"/>
            <a:ext cx="4990641" cy="309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000">
        <p:circle/>
        <p:sndAc>
          <p:stSnd>
            <p:snd r:embed="rId3" name="camera.wav"/>
          </p:stSnd>
        </p:sndAc>
      </p:transition>
    </mc:Choice>
    <mc:Fallback xmlns="">
      <p:transition spd="slow" advTm="10000">
        <p:circl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451066" y="1244907"/>
            <a:ext cx="5608212" cy="5449676"/>
          </a:xfrm>
        </p:spPr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hidrukoltúrás</a:t>
            </a:r>
            <a:r>
              <a:rPr lang="hu-HU" dirty="0" smtClean="0"/>
              <a:t> növénytermesztésnek (magyarul: vízkultúrás</a:t>
            </a:r>
            <a:r>
              <a:rPr lang="hu-HU" dirty="0" smtClean="0"/>
              <a:t>) </a:t>
            </a:r>
            <a:r>
              <a:rPr lang="hu-HU" dirty="0" smtClean="0"/>
              <a:t>a lényege az, hogy a növényeket nem földben neveljük, hanem vízben. A </a:t>
            </a:r>
            <a:r>
              <a:rPr lang="hu-HU" dirty="0" err="1" smtClean="0"/>
              <a:t>hidrokultúra</a:t>
            </a:r>
            <a:r>
              <a:rPr lang="hu-HU" dirty="0" smtClean="0"/>
              <a:t> sokkal jobb mint az ültetés. Ennek az az oka, hogy nem támadják meg a növényeknek a sokfajta </a:t>
            </a:r>
            <a:r>
              <a:rPr lang="hu-HU" dirty="0" err="1" smtClean="0"/>
              <a:t>veszéjesztető</a:t>
            </a:r>
            <a:r>
              <a:rPr lang="hu-HU" dirty="0" smtClean="0"/>
              <a:t> tényezői </a:t>
            </a:r>
            <a:r>
              <a:rPr lang="hu-HU" dirty="0" smtClean="0"/>
              <a:t>(</a:t>
            </a:r>
            <a:r>
              <a:rPr lang="hu-HU" dirty="0" smtClean="0"/>
              <a:t>vírusai</a:t>
            </a:r>
            <a:r>
              <a:rPr lang="hu-HU" dirty="0" smtClean="0"/>
              <a:t>), </a:t>
            </a:r>
            <a:r>
              <a:rPr lang="hu-HU" dirty="0" smtClean="0"/>
              <a:t>és sokkal kevesebb foglalkozást vesz igénybe. Hetente körülbelül egyszer kell vizet önteni a gyökerekhez, és amíg a földbe ültetett növény egyre rosszabbul néz ki (hervad), addig a </a:t>
            </a:r>
            <a:r>
              <a:rPr lang="hu-HU" dirty="0" err="1" smtClean="0"/>
              <a:t>hidrokultúrás</a:t>
            </a:r>
            <a:r>
              <a:rPr lang="hu-HU" dirty="0" smtClean="0"/>
              <a:t> egyre szebb lesz.</a:t>
            </a:r>
            <a:endParaRPr lang="hu-HU" dirty="0"/>
          </a:p>
        </p:txBody>
      </p:sp>
      <p:pic>
        <p:nvPicPr>
          <p:cNvPr id="4" name="g9f2riMkbI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66761" y="1571740"/>
            <a:ext cx="4970443" cy="418640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792354" y="598576"/>
            <a:ext cx="288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hidrokultúrás</a:t>
            </a:r>
            <a:r>
              <a:rPr lang="hu-HU" dirty="0" smtClean="0"/>
              <a:t> növénytermesztés előnyei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931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19469" y="563433"/>
            <a:ext cx="5354197" cy="604355"/>
          </a:xfrm>
        </p:spPr>
        <p:txBody>
          <a:bodyPr>
            <a:normAutofit/>
          </a:bodyPr>
          <a:lstStyle/>
          <a:p>
            <a:r>
              <a:rPr lang="hu-HU" dirty="0" smtClean="0"/>
              <a:t>A kutatás…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 flipH="1">
            <a:off x="931372" y="1388124"/>
            <a:ext cx="8631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déli sarkon jelenleg egy </a:t>
            </a:r>
            <a:r>
              <a:rPr lang="hu-HU" dirty="0" err="1" smtClean="0"/>
              <a:t>kisérlet</a:t>
            </a:r>
            <a:r>
              <a:rPr lang="hu-HU" dirty="0" smtClean="0"/>
              <a:t> zajlik, </a:t>
            </a:r>
            <a:r>
              <a:rPr lang="hu-HU" dirty="0" err="1" smtClean="0"/>
              <a:t>mejnek</a:t>
            </a:r>
            <a:r>
              <a:rPr lang="hu-HU" dirty="0" smtClean="0"/>
              <a:t> lényege az, hogy kiderítsék lehet-e a jövőben élni a Mars </a:t>
            </a:r>
            <a:r>
              <a:rPr lang="hu-HU" dirty="0" err="1" smtClean="0"/>
              <a:t>bojgón</a:t>
            </a:r>
            <a:r>
              <a:rPr lang="hu-HU" dirty="0" smtClean="0"/>
              <a:t>. Azért említünk erről itt szót, mert a </a:t>
            </a:r>
            <a:r>
              <a:rPr lang="hu-HU" dirty="0" err="1" smtClean="0"/>
              <a:t>kisérlet</a:t>
            </a:r>
            <a:r>
              <a:rPr lang="hu-HU" dirty="0" smtClean="0"/>
              <a:t> lényege a </a:t>
            </a:r>
            <a:r>
              <a:rPr lang="hu-HU" dirty="0" err="1" smtClean="0"/>
              <a:t>hidrokultúra</a:t>
            </a:r>
            <a:r>
              <a:rPr lang="hu-HU" dirty="0" smtClean="0"/>
              <a:t>. Hogy ezt honnét is lehet tudni? Onnan lehet ezt tudni, hogy a fényt LED segítségével kapja a növény (erről később még lesz szó). Az déli sarkon salátát, retket, és még sok mást növényt termesztenek jelenleg. 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73" y="2952520"/>
            <a:ext cx="8631268" cy="372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0621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34861"/>
          </a:xfrm>
        </p:spPr>
        <p:txBody>
          <a:bodyPr/>
          <a:lstStyle/>
          <a:p>
            <a:r>
              <a:rPr lang="hu-HU" dirty="0" smtClean="0"/>
              <a:t>Fényforrások és mag fixszálás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18577" y="2015041"/>
            <a:ext cx="44728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előző részletben szó esett a növényt megvilágító LED-</a:t>
            </a:r>
            <a:r>
              <a:rPr lang="hu-HU" dirty="0" err="1" smtClean="0"/>
              <a:t>ről</a:t>
            </a:r>
            <a:r>
              <a:rPr lang="hu-HU" dirty="0" smtClean="0"/>
              <a:t>. A LED </a:t>
            </a:r>
            <a:r>
              <a:rPr lang="hu-HU" dirty="0" err="1" smtClean="0"/>
              <a:t>rózaszínűnek</a:t>
            </a:r>
            <a:r>
              <a:rPr lang="hu-HU" dirty="0" smtClean="0"/>
              <a:t> látszik (Lásd a képen), De ha a lámpába nézünk, akkor láthatjuk hogy nem </a:t>
            </a:r>
            <a:r>
              <a:rPr lang="hu-HU" dirty="0" err="1" smtClean="0"/>
              <a:t>rózaszínű</a:t>
            </a:r>
            <a:r>
              <a:rPr lang="hu-HU" dirty="0" smtClean="0"/>
              <a:t> a lámpa. Valójában kék, és piros. De mint ahogy a festéket keverjük, úgy itt is keveredik a két szín. A LED nélkül a </a:t>
            </a:r>
            <a:r>
              <a:rPr lang="hu-HU" dirty="0" err="1" smtClean="0"/>
              <a:t>hidrokultúrás</a:t>
            </a:r>
            <a:r>
              <a:rPr lang="hu-HU" dirty="0" smtClean="0"/>
              <a:t> növénytermesztés nem is működne. Sokáig dolgozhattak ezen a tudósok hogy kiderítsék, milyen színűnek kell hogy legyen a lámpa (LED) sugarának színe.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74" y="1739619"/>
            <a:ext cx="4649118" cy="41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3437" y="783771"/>
            <a:ext cx="10364451" cy="615372"/>
          </a:xfrm>
        </p:spPr>
        <p:txBody>
          <a:bodyPr/>
          <a:lstStyle/>
          <a:p>
            <a:r>
              <a:rPr lang="hu-HU" dirty="0" smtClean="0"/>
              <a:t>A hagyományos virágföld hátrányai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610998" y="2082188"/>
            <a:ext cx="6136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A virágföldben nem lehetséges a vízmennyiség mérése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Különböző kórokozók támadhatják meg a növényt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-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17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Cseppecske</Template>
  <TotalTime>138</TotalTime>
  <Words>279</Words>
  <Application>Microsoft Office PowerPoint</Application>
  <PresentationFormat>Szélesvásznú</PresentationFormat>
  <Paragraphs>12</Paragraphs>
  <Slides>5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Cseppecske</vt:lpstr>
      <vt:lpstr>Hidrokultúrás növénytermesztés</vt:lpstr>
      <vt:lpstr>PowerPoint-bemutató</vt:lpstr>
      <vt:lpstr>A kutatás…</vt:lpstr>
      <vt:lpstr>Fényforrások és mag fixszálás</vt:lpstr>
      <vt:lpstr>A hagyományos virágföld hátrányai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Hidrokultúrás növénytermesztés</dc:title>
  <dc:creator>Tanuló</dc:creator>
  <cp:lastModifiedBy>Tanuló</cp:lastModifiedBy>
  <cp:revision>13</cp:revision>
  <dcterms:created xsi:type="dcterms:W3CDTF">2019-04-03T10:08:09Z</dcterms:created>
  <dcterms:modified xsi:type="dcterms:W3CDTF">2019-04-09T13:57:35Z</dcterms:modified>
</cp:coreProperties>
</file>