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44C96ED1-A231-4932-A5A3-28ACE859F6D0}">
          <p14:sldIdLst>
            <p14:sldId id="256"/>
          </p14:sldIdLst>
        </p14:section>
        <p14:section name="Névtelen szakasz" id="{43649965-C2D1-4464-8EFB-DC50DBB1AE06}">
          <p14:sldIdLst>
            <p14:sldId id="258"/>
            <p14:sldId id="257"/>
            <p14:sldId id="259"/>
            <p14:sldId id="260"/>
          </p14:sldIdLst>
        </p14:section>
        <p14:section name="Névtelen szakasz" id="{BD35F768-A61B-41AB-B357-8E07A93B3872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55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567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7046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4424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1132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1765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1546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625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5652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52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38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801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4316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41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811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84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6E6CB-CDBE-455D-A50D-0BFDE518B4B7}" type="datetimeFigureOut">
              <a:rPr lang="hu-HU" smtClean="0"/>
              <a:t>2019. 04. 10.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6E203E-78DE-4A14-8C21-646101416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264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hidrokultúra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hidrokultúra</a:t>
            </a:r>
            <a:r>
              <a:rPr lang="hu-HU" dirty="0" smtClean="0"/>
              <a:t> lényege, összefoglalása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" y="407997"/>
            <a:ext cx="4873214" cy="247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8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az a </a:t>
            </a:r>
            <a:r>
              <a:rPr lang="hu-HU" dirty="0" err="1" smtClean="0"/>
              <a:t>hidrokúltúra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hidrokulturásan</a:t>
            </a:r>
            <a:r>
              <a:rPr lang="hu-HU" dirty="0" smtClean="0"/>
              <a:t> nevelt növényeket nem földben, hanem kókuszkockában neveljük.</a:t>
            </a:r>
          </a:p>
          <a:p>
            <a:r>
              <a:rPr lang="hu-HU" dirty="0" smtClean="0"/>
              <a:t>a Déli sarkon is </a:t>
            </a:r>
            <a:r>
              <a:rPr lang="hu-HU" dirty="0" err="1" smtClean="0"/>
              <a:t>hidrokultúrásan</a:t>
            </a:r>
            <a:r>
              <a:rPr lang="hu-HU" dirty="0" smtClean="0"/>
              <a:t> termesztik a </a:t>
            </a:r>
            <a:r>
              <a:rPr lang="hu-HU" dirty="0" err="1" smtClean="0"/>
              <a:t>növéyeket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0613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81415" y="742277"/>
            <a:ext cx="7885023" cy="1108934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hidrokultúra</a:t>
            </a:r>
            <a:r>
              <a:rPr lang="hu-HU" dirty="0" smtClean="0"/>
              <a:t> előnyei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hidrokulturás</a:t>
            </a:r>
            <a:r>
              <a:rPr lang="hu-HU" dirty="0" smtClean="0"/>
              <a:t> növények egészségesebbek a földbe ültetett növényeknél.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hidrokultúrásan</a:t>
            </a:r>
            <a:r>
              <a:rPr lang="hu-HU" dirty="0" smtClean="0"/>
              <a:t> termesztett növények nem igényelnek sok gondozást.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hidrokultúra</a:t>
            </a:r>
            <a:r>
              <a:rPr lang="hu-HU" dirty="0" smtClean="0"/>
              <a:t> elegáns és esztétikus.</a:t>
            </a:r>
          </a:p>
          <a:p>
            <a:r>
              <a:rPr lang="hu-HU" dirty="0" smtClean="0"/>
              <a:t>Nem áll fent a túlöntözés veszélye.</a:t>
            </a:r>
          </a:p>
          <a:p>
            <a:r>
              <a:rPr lang="hu-HU" dirty="0" smtClean="0"/>
              <a:t>Tartós, tiszta, egészséges.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81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hagyományos virágföld hátrányai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2108499"/>
            <a:ext cx="8915400" cy="4394394"/>
          </a:xfrm>
        </p:spPr>
        <p:txBody>
          <a:bodyPr/>
          <a:lstStyle/>
          <a:p>
            <a:r>
              <a:rPr lang="hu-HU" dirty="0" smtClean="0"/>
              <a:t>Túlöntözés veszély.</a:t>
            </a:r>
          </a:p>
          <a:p>
            <a:r>
              <a:rPr lang="hu-HU" dirty="0" smtClean="0"/>
              <a:t>A virágföld tele van a </a:t>
            </a:r>
            <a:r>
              <a:rPr lang="hu-HU" dirty="0" err="1" smtClean="0"/>
              <a:t>növéyeknek</a:t>
            </a:r>
            <a:r>
              <a:rPr lang="hu-HU" dirty="0" smtClean="0"/>
              <a:t> szükséges dolgokkal.</a:t>
            </a:r>
          </a:p>
          <a:p>
            <a:r>
              <a:rPr lang="hu-HU" dirty="0" smtClean="0"/>
              <a:t>A gyökerek tápanyaghoz és vízhez jutnak benne.</a:t>
            </a:r>
          </a:p>
          <a:p>
            <a:r>
              <a:rPr lang="hu-HU" dirty="0" smtClean="0"/>
              <a:t>Viszont ahogy öntözzük a föld összetömörödik és </a:t>
            </a:r>
            <a:r>
              <a:rPr lang="hu-HU" dirty="0" err="1" smtClean="0"/>
              <a:t>folytogatni</a:t>
            </a:r>
            <a:r>
              <a:rPr lang="hu-HU" dirty="0" smtClean="0"/>
              <a:t> kezdi a gyökereket.</a:t>
            </a:r>
          </a:p>
          <a:p>
            <a:r>
              <a:rPr lang="hu-HU" dirty="0" smtClean="0"/>
              <a:t>Ilyenkor a növény megdőlhet.</a:t>
            </a:r>
          </a:p>
          <a:p>
            <a:r>
              <a:rPr lang="hu-HU" dirty="0" smtClean="0"/>
              <a:t>Az ásványi sók kiülnek a felszínre, gombák és kártevők jelenhetnek meg.</a:t>
            </a:r>
          </a:p>
          <a:p>
            <a:r>
              <a:rPr lang="hu-HU" dirty="0" smtClean="0"/>
              <a:t>Ilyenkor mindig az jut az eszünkbe, hogy kicseréljük a földet.</a:t>
            </a:r>
          </a:p>
          <a:p>
            <a:r>
              <a:rPr lang="hu-HU" dirty="0" smtClean="0"/>
              <a:t>A föld kicserélése nehéz, fáradságos és piszkos munka.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20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túlöntözés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hagyományos kaspóban és virágföldben nem tudjuk a víz mennyiségét.</a:t>
            </a:r>
          </a:p>
          <a:p>
            <a:r>
              <a:rPr lang="hu-HU" dirty="0" smtClean="0"/>
              <a:t>A túlöntözött növény úgy néz ki mintha kiszáradt volna.</a:t>
            </a:r>
          </a:p>
          <a:p>
            <a:r>
              <a:rPr lang="hu-HU" dirty="0" smtClean="0"/>
              <a:t>Ilyenkor </a:t>
            </a:r>
            <a:r>
              <a:rPr lang="hu-HU" dirty="0" err="1" smtClean="0"/>
              <a:t>mégtöbb</a:t>
            </a:r>
            <a:r>
              <a:rPr lang="hu-HU" dirty="0" smtClean="0"/>
              <a:t> vizet szoktak adni a növénynek.</a:t>
            </a:r>
          </a:p>
          <a:p>
            <a:r>
              <a:rPr lang="hu-HU" dirty="0" smtClean="0"/>
              <a:t>A gyökerek a cserép alján álló vízben elpusztulnak.</a:t>
            </a:r>
          </a:p>
          <a:p>
            <a:r>
              <a:rPr lang="hu-HU" dirty="0" smtClean="0"/>
              <a:t>A növényünk nem tud tápanyagot felvenni.</a:t>
            </a:r>
          </a:p>
          <a:p>
            <a:r>
              <a:rPr lang="hu-HU" dirty="0" smtClean="0"/>
              <a:t>A megoldás a </a:t>
            </a:r>
            <a:r>
              <a:rPr lang="hu-HU" dirty="0" err="1" smtClean="0"/>
              <a:t>hidrokultura</a:t>
            </a:r>
            <a:r>
              <a:rPr lang="hu-H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976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141</TotalTime>
  <Words>200</Words>
  <Application>Microsoft Office PowerPoint</Application>
  <PresentationFormat>Szélesvásznú</PresentationFormat>
  <Paragraphs>27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Szálak</vt:lpstr>
      <vt:lpstr>A hidrokultúra</vt:lpstr>
      <vt:lpstr>Mi az a hidrokúltúra?</vt:lpstr>
      <vt:lpstr>A hidrokultúra előnyei</vt:lpstr>
      <vt:lpstr>A hagyományos virágföld hátrányai</vt:lpstr>
      <vt:lpstr>A túlöntözés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hidrokultúra</dc:title>
  <dc:creator>Tanuló</dc:creator>
  <cp:lastModifiedBy>Tanuló</cp:lastModifiedBy>
  <cp:revision>15</cp:revision>
  <dcterms:created xsi:type="dcterms:W3CDTF">2019-04-03T10:14:44Z</dcterms:created>
  <dcterms:modified xsi:type="dcterms:W3CDTF">2019-04-10T08:55:10Z</dcterms:modified>
</cp:coreProperties>
</file>