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2" r:id="rId9"/>
    <p:sldId id="26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89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7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0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4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3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3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45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59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5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24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9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B389-6A89-4C1F-A175-FE9E45CB1BFC}" type="datetimeFigureOut">
              <a:rPr lang="de-DE" smtClean="0"/>
              <a:t>18.10.2018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2D9D-FEF9-40F3-86CD-C086B0F82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10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hu/slide/2203803/" TargetMode="External"/><Relationship Id="rId2" Type="http://schemas.openxmlformats.org/officeDocument/2006/relationships/hyperlink" Target="http://claustrophonia.blogspot.com/2015/06/tortenelem-az-atheni-demokraci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athéni demokrácia fénykora, Kr.e. 5.sz.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Periklész kora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1. Periklész (495-429) 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3600" dirty="0" smtClean="0"/>
              <a:t>Athén egyik legjelentősebb államférfija</a:t>
            </a:r>
            <a:endParaRPr lang="de-DE" sz="3600" dirty="0"/>
          </a:p>
          <a:p>
            <a:pPr lvl="0"/>
            <a:r>
              <a:rPr lang="hu-HU" sz="3600" dirty="0" smtClean="0"/>
              <a:t>Nemesi származású</a:t>
            </a:r>
            <a:endParaRPr lang="de-DE" sz="3600" dirty="0"/>
          </a:p>
          <a:p>
            <a:pPr lvl="0"/>
            <a:r>
              <a:rPr lang="hu-HU" sz="3600" dirty="0" smtClean="0"/>
              <a:t>15-ször egymás után </a:t>
            </a:r>
            <a:r>
              <a:rPr lang="hu-HU" sz="3600" dirty="0" err="1" smtClean="0"/>
              <a:t>sztratégosz</a:t>
            </a:r>
            <a:endParaRPr lang="de-DE" sz="3600" dirty="0"/>
          </a:p>
          <a:p>
            <a:pPr lvl="0"/>
            <a:r>
              <a:rPr lang="hu-HU" sz="3600" dirty="0" smtClean="0"/>
              <a:t>Kitűnő szónok </a:t>
            </a:r>
            <a:r>
              <a:rPr lang="hu-HU" sz="3600" dirty="0" smtClean="0">
                <a:sym typeface="Wingdings" pitchFamily="2" charset="2"/>
              </a:rPr>
              <a:t></a:t>
            </a:r>
            <a:r>
              <a:rPr lang="hu-HU" sz="3600" dirty="0" smtClean="0"/>
              <a:t> tömegek meggyőzése</a:t>
            </a:r>
            <a:endParaRPr lang="de-DE" sz="3600" dirty="0"/>
          </a:p>
          <a:p>
            <a:pPr lvl="0"/>
            <a:r>
              <a:rPr lang="hu-HU" sz="4000" dirty="0" smtClean="0"/>
              <a:t>A demokrácia kiszélesítése</a:t>
            </a:r>
            <a:endParaRPr lang="de-DE" sz="4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Lefelé nyíl 3"/>
          <p:cNvSpPr/>
          <p:nvPr/>
        </p:nvSpPr>
        <p:spPr>
          <a:xfrm>
            <a:off x="1835696" y="4941168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56"/>
            <a:ext cx="5004049" cy="37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45" y="3376494"/>
            <a:ext cx="5915472" cy="344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389" y="188640"/>
            <a:ext cx="9291877" cy="696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8" y="908720"/>
            <a:ext cx="9015702" cy="525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2. A demokrácia kiszélesítése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lvl="0"/>
            <a:r>
              <a:rPr lang="hu-HU" sz="3600" dirty="0" err="1" smtClean="0"/>
              <a:t>Areioszpagosz</a:t>
            </a:r>
            <a:r>
              <a:rPr lang="hu-HU" sz="3600" dirty="0" smtClean="0"/>
              <a:t> korlátozása</a:t>
            </a:r>
            <a:endParaRPr lang="de-DE" sz="4000" dirty="0"/>
          </a:p>
          <a:p>
            <a:pPr lvl="0"/>
            <a:r>
              <a:rPr lang="hu-HU" sz="3600" dirty="0" smtClean="0"/>
              <a:t>Napidíj </a:t>
            </a:r>
            <a:r>
              <a:rPr lang="hu-HU" sz="3600" dirty="0" smtClean="0">
                <a:sym typeface="Wingdings" pitchFamily="2" charset="2"/>
              </a:rPr>
              <a:t> hivatali munka</a:t>
            </a:r>
            <a:endParaRPr lang="de-DE" sz="4000" dirty="0"/>
          </a:p>
          <a:p>
            <a:pPr lvl="0"/>
            <a:r>
              <a:rPr lang="hu-HU" sz="3600" dirty="0" smtClean="0"/>
              <a:t>Színházpénz </a:t>
            </a:r>
            <a:r>
              <a:rPr lang="de-DE" sz="3600" dirty="0" smtClean="0">
                <a:sym typeface="Wingdings"/>
              </a:rPr>
              <a:t></a:t>
            </a:r>
            <a:r>
              <a:rPr lang="de-DE" sz="3600" dirty="0" smtClean="0"/>
              <a:t> </a:t>
            </a:r>
            <a:r>
              <a:rPr lang="hu-HU" sz="3600" dirty="0" smtClean="0"/>
              <a:t>politikai témájú előadások</a:t>
            </a:r>
            <a:endParaRPr lang="de-DE" sz="4000" dirty="0"/>
          </a:p>
          <a:p>
            <a:pPr lvl="0"/>
            <a:r>
              <a:rPr lang="hu-HU" sz="3600" dirty="0" smtClean="0"/>
              <a:t>Polgárjog szabályozása</a:t>
            </a:r>
            <a:r>
              <a:rPr lang="de-DE" sz="3600" dirty="0" smtClean="0"/>
              <a:t>:</a:t>
            </a:r>
            <a:endParaRPr lang="de-DE" sz="4000" dirty="0"/>
          </a:p>
          <a:p>
            <a:pPr lvl="3"/>
            <a:r>
              <a:rPr lang="hu-HU" sz="2400" dirty="0" smtClean="0"/>
              <a:t>20 év feletti szabad férfiak (szülők is athéniak)</a:t>
            </a:r>
          </a:p>
          <a:p>
            <a:pPr marL="0" indent="0">
              <a:buNone/>
            </a:pPr>
            <a:r>
              <a:rPr lang="hu-HU" sz="3600" dirty="0" err="1" smtClean="0"/>
              <a:t>Metoikoszok</a:t>
            </a:r>
            <a:r>
              <a:rPr lang="hu-HU" sz="3600" dirty="0" smtClean="0"/>
              <a:t>, rabszolgák kizárása a politikai életből.</a:t>
            </a:r>
            <a:endParaRPr lang="hu-HU" sz="3600" dirty="0"/>
          </a:p>
        </p:txBody>
      </p:sp>
      <p:sp>
        <p:nvSpPr>
          <p:cNvPr id="4" name="Lefelé nyíl 3"/>
          <p:cNvSpPr/>
          <p:nvPr/>
        </p:nvSpPr>
        <p:spPr>
          <a:xfrm>
            <a:off x="1331640" y="450912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0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hu-HU" dirty="0" smtClean="0"/>
              <a:t>3. Demokrácia finanszírozása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hu-HU" sz="4000" dirty="0" err="1" smtClean="0"/>
              <a:t>Metoikoszok</a:t>
            </a:r>
            <a:r>
              <a:rPr lang="hu-HU" sz="4000" dirty="0" smtClean="0"/>
              <a:t>, </a:t>
            </a:r>
            <a:r>
              <a:rPr lang="hu-HU" sz="4000" dirty="0" err="1" smtClean="0"/>
              <a:t>felsz</a:t>
            </a:r>
            <a:r>
              <a:rPr lang="hu-HU" sz="4000" dirty="0" smtClean="0"/>
              <a:t>. </a:t>
            </a:r>
            <a:r>
              <a:rPr lang="hu-HU" sz="4000" dirty="0" err="1"/>
              <a:t>r</a:t>
            </a:r>
            <a:r>
              <a:rPr lang="hu-HU" sz="4000" dirty="0" err="1" smtClean="0"/>
              <a:t>absz</a:t>
            </a:r>
            <a:r>
              <a:rPr lang="hu-HU" sz="4000" dirty="0" smtClean="0"/>
              <a:t>. adói</a:t>
            </a:r>
          </a:p>
          <a:p>
            <a:r>
              <a:rPr lang="hu-HU" sz="4000" dirty="0" smtClean="0"/>
              <a:t>Kereskedelem, tengeri hajózás</a:t>
            </a:r>
          </a:p>
          <a:p>
            <a:r>
              <a:rPr lang="hu-HU" sz="4000" dirty="0" err="1" smtClean="0"/>
              <a:t>Laurioni</a:t>
            </a:r>
            <a:r>
              <a:rPr lang="hu-HU" sz="4000" dirty="0" smtClean="0"/>
              <a:t> ezüstbányák</a:t>
            </a:r>
          </a:p>
          <a:p>
            <a:r>
              <a:rPr lang="hu-HU" sz="4000" dirty="0" smtClean="0"/>
              <a:t>Déloszi szövetség tagdíjai (kassza Athénban)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5686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4. Akropolisz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u-HU" dirty="0" smtClean="0"/>
              <a:t>Gazdasági fejlődés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Jelentős bevételek</a:t>
            </a:r>
          </a:p>
          <a:p>
            <a:pPr marL="0" indent="0">
              <a:buNone/>
            </a:pPr>
            <a:r>
              <a:rPr lang="hu-HU" dirty="0" smtClean="0"/>
              <a:t>AKROPOLISZ:</a:t>
            </a:r>
          </a:p>
          <a:p>
            <a:r>
              <a:rPr lang="hu-HU" dirty="0" smtClean="0"/>
              <a:t>Fellegvár</a:t>
            </a:r>
          </a:p>
          <a:p>
            <a:r>
              <a:rPr lang="hu-HU" dirty="0" smtClean="0"/>
              <a:t>Vallási központ kiépítése</a:t>
            </a:r>
          </a:p>
          <a:p>
            <a:pPr lvl="1"/>
            <a:r>
              <a:rPr lang="hu-HU" dirty="0" smtClean="0"/>
              <a:t>Pheidiasz vezetésével</a:t>
            </a:r>
          </a:p>
          <a:p>
            <a:pPr lvl="1"/>
            <a:r>
              <a:rPr lang="hu-HU" dirty="0" smtClean="0"/>
              <a:t>Parthenon</a:t>
            </a:r>
          </a:p>
          <a:p>
            <a:pPr lvl="1"/>
            <a:r>
              <a:rPr lang="hu-HU" dirty="0" smtClean="0"/>
              <a:t>Pallasz Athéné szobra</a:t>
            </a:r>
          </a:p>
          <a:p>
            <a:pPr lvl="2"/>
            <a:r>
              <a:rPr lang="hu-HU" dirty="0" smtClean="0"/>
              <a:t>Arany, elefántcsont borítás</a:t>
            </a:r>
            <a:endParaRPr lang="hu-HU" dirty="0"/>
          </a:p>
        </p:txBody>
      </p:sp>
      <p:cxnSp>
        <p:nvCxnSpPr>
          <p:cNvPr id="5" name="Szögletes összekötő 4"/>
          <p:cNvCxnSpPr/>
          <p:nvPr/>
        </p:nvCxnSpPr>
        <p:spPr>
          <a:xfrm rot="10800000" flipV="1">
            <a:off x="3275856" y="1556792"/>
            <a:ext cx="4248472" cy="288032"/>
          </a:xfrm>
          <a:prstGeom prst="bentConnector3">
            <a:avLst>
              <a:gd name="adj1" fmla="val 68103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Források: 2018.10.11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http://claustrophonia.blogspot.com/2015/06/tortenelem-az-atheni-demokracia.html</a:t>
            </a:r>
            <a:endParaRPr lang="hu-HU" dirty="0" smtClean="0"/>
          </a:p>
          <a:p>
            <a:r>
              <a:rPr lang="de-DE" dirty="0" smtClean="0">
                <a:hlinkClick r:id="rId3"/>
              </a:rPr>
              <a:t>https://slideplayer.hu/slide/2203803/</a:t>
            </a:r>
            <a:endParaRPr lang="hu-HU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6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130</Words>
  <Application>Microsoft Office PowerPoint</Application>
  <PresentationFormat>Diavetítés a képernyőre (4:3 oldalarány)</PresentationFormat>
  <Paragraphs>32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Az athéni demokrácia fénykora, Kr.e. 5.sz.</vt:lpstr>
      <vt:lpstr>1. Periklész (495-429) </vt:lpstr>
      <vt:lpstr>PowerPoint bemutató</vt:lpstr>
      <vt:lpstr>PowerPoint bemutató</vt:lpstr>
      <vt:lpstr>PowerPoint bemutató</vt:lpstr>
      <vt:lpstr>2. A demokrácia kiszélesítése</vt:lpstr>
      <vt:lpstr>3. Demokrácia finanszírozása</vt:lpstr>
      <vt:lpstr>4. Akropolisz</vt:lpstr>
      <vt:lpstr>Források: 2018.10.11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athéni demokrácia fénykora, Kr.e. 5.sz.</dc:title>
  <dc:creator>Huzian Peter</dc:creator>
  <cp:lastModifiedBy>Windows-felhasználó</cp:lastModifiedBy>
  <cp:revision>13</cp:revision>
  <dcterms:created xsi:type="dcterms:W3CDTF">2018-10-11T12:22:45Z</dcterms:created>
  <dcterms:modified xsi:type="dcterms:W3CDTF">2018-10-18T09:39:55Z</dcterms:modified>
</cp:coreProperties>
</file>