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57" r:id="rId6"/>
    <p:sldId id="258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 t="-9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03642"/>
            <a:ext cx="9144000" cy="9541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1595120" y="162560"/>
            <a:ext cx="10302240" cy="721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70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1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22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0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59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838200" y="2563177"/>
            <a:ext cx="10515600" cy="3613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60261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107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3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74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56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pPr/>
              <a:t>2015.12.14.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Tartalom helye 3"/>
          <p:cNvSpPr>
            <a:spLocks noGrp="1"/>
          </p:cNvSpPr>
          <p:nvPr>
            <p:ph sz="half" idx="2"/>
          </p:nvPr>
        </p:nvSpPr>
        <p:spPr>
          <a:xfrm>
            <a:off x="838199" y="3403370"/>
            <a:ext cx="5157787" cy="280791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70154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Tartalom helye 5"/>
          <p:cNvSpPr>
            <a:spLocks noGrp="1"/>
          </p:cNvSpPr>
          <p:nvPr>
            <p:ph sz="quarter" idx="4"/>
          </p:nvPr>
        </p:nvSpPr>
        <p:spPr>
          <a:xfrm>
            <a:off x="6172200" y="3381749"/>
            <a:ext cx="5183188" cy="2807913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6" name="Szöveg helye 2"/>
          <p:cNvSpPr>
            <a:spLocks noGrp="1"/>
          </p:cNvSpPr>
          <p:nvPr>
            <p:ph type="body" idx="13"/>
          </p:nvPr>
        </p:nvSpPr>
        <p:spPr>
          <a:xfrm>
            <a:off x="838200" y="25578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7" name="Szöveg helye 2"/>
          <p:cNvSpPr>
            <a:spLocks noGrp="1"/>
          </p:cNvSpPr>
          <p:nvPr>
            <p:ph type="body" idx="14"/>
          </p:nvPr>
        </p:nvSpPr>
        <p:spPr>
          <a:xfrm>
            <a:off x="838200" y="17123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8" name="Szöveg helye 4"/>
          <p:cNvSpPr>
            <a:spLocks noGrp="1"/>
          </p:cNvSpPr>
          <p:nvPr>
            <p:ph type="body" sz="quarter" idx="15"/>
          </p:nvPr>
        </p:nvSpPr>
        <p:spPr>
          <a:xfrm>
            <a:off x="6172200" y="25362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232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4ECE-E833-4DD9-A4BB-466E417B6BDD}" type="datetimeFigureOut">
              <a:rPr lang="hu-HU" smtClean="0"/>
              <a:t>2015.12.14.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F309-0718-4444-8089-3BBF162498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786E4ECE-E833-4DD9-A4BB-466E417B6BDD}" type="datetimeFigureOut">
              <a:rPr lang="hu-HU" smtClean="0"/>
              <a:pPr/>
              <a:t>2015.12.14.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824F309-0718-4444-8089-3BBF162498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5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80160" y="1132523"/>
            <a:ext cx="9631680" cy="2387600"/>
          </a:xfrm>
        </p:spPr>
        <p:txBody>
          <a:bodyPr>
            <a:normAutofit fontScale="90000"/>
          </a:bodyPr>
          <a:lstStyle/>
          <a:p>
            <a:r>
              <a:rPr lang="hu-HU" spc="300" dirty="0" smtClean="0"/>
              <a:t>A JÖVŐ </a:t>
            </a:r>
            <a:r>
              <a:rPr lang="hu-HU" spc="300" dirty="0" smtClean="0"/>
              <a:t>TÁRSADALMA</a:t>
            </a:r>
            <a:br>
              <a:rPr lang="hu-HU" spc="300" dirty="0" smtClean="0"/>
            </a:br>
            <a:r>
              <a:rPr lang="hu-HU" spc="300" dirty="0" smtClean="0"/>
              <a:t>A TECHNOLÓGIAI FEJLŐDÉS TÜKRÉBEN</a:t>
            </a:r>
            <a:endParaRPr lang="hu-HU" spc="3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252720"/>
            <a:ext cx="9144000" cy="502919"/>
          </a:xfrm>
        </p:spPr>
        <p:txBody>
          <a:bodyPr/>
          <a:lstStyle/>
          <a:p>
            <a:r>
              <a:rPr lang="hu-HU" dirty="0" smtClean="0"/>
              <a:t>Toóth Krisztina kutatásai a jövőnket illetően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4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ClfOgKJuZRs/TOMC2YpwJFI/AAAAAAAACa4/v1ke8ZLqhLU/s1600/Diaspar_Thumbnai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38197">
            <a:off x="5351340" y="2904253"/>
            <a:ext cx="3438194" cy="1933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/>
          <p:cNvSpPr txBox="1"/>
          <p:nvPr/>
        </p:nvSpPr>
        <p:spPr>
          <a:xfrm rot="21029981" flipH="1">
            <a:off x="5907927" y="4369722"/>
            <a:ext cx="286909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A VÁROS ÉS A CSILLAGOK</a:t>
            </a:r>
            <a:endParaRPr lang="hu-HU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Jövőképek</a:t>
            </a:r>
            <a:endParaRPr lang="hu-HU" dirty="0"/>
          </a:p>
        </p:txBody>
      </p:sp>
      <p:pic>
        <p:nvPicPr>
          <p:cNvPr id="1026" name="Picture 2" descr="http://www.konbini.com/en/files/2015/01/mirrorf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58712">
            <a:off x="338853" y="3108258"/>
            <a:ext cx="3109023" cy="1748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dirty="0" smtClean="0"/>
              <a:t>Ellustulás/</a:t>
            </a:r>
            <a:r>
              <a:rPr lang="hu-HU" dirty="0" err="1" smtClean="0"/>
              <a:t>-kényelmesedés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4"/>
          </p:nvPr>
        </p:nvSpPr>
        <p:spPr/>
        <p:txBody>
          <a:bodyPr anchor="ctr"/>
          <a:lstStyle/>
          <a:p>
            <a:pPr algn="ctr"/>
            <a:r>
              <a:rPr lang="hu-HU" dirty="0" smtClean="0"/>
              <a:t>Technológiai </a:t>
            </a:r>
            <a:r>
              <a:rPr lang="hu-HU" dirty="0" smtClean="0"/>
              <a:t>függés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 rot="20858712">
            <a:off x="946933" y="4514412"/>
            <a:ext cx="183691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/>
              <a:t>BLACK MIRROR</a:t>
            </a:r>
            <a:endParaRPr lang="hu-HU" dirty="0"/>
          </a:p>
        </p:txBody>
      </p:sp>
      <p:pic>
        <p:nvPicPr>
          <p:cNvPr id="17" name="Picture 4" descr="http://m.blog.hu/pe/petimegmondja/image/matrix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19837"/>
          <a:stretch/>
        </p:blipFill>
        <p:spPr bwMode="auto">
          <a:xfrm rot="962512">
            <a:off x="2700260" y="4047671"/>
            <a:ext cx="2801924" cy="19461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Csoportba foglalás 15"/>
          <p:cNvGrpSpPr/>
          <p:nvPr/>
        </p:nvGrpSpPr>
        <p:grpSpPr>
          <a:xfrm rot="546089">
            <a:off x="8679086" y="2873936"/>
            <a:ext cx="3058221" cy="1715309"/>
            <a:chOff x="3417093" y="3360130"/>
            <a:chExt cx="3216556" cy="1809390"/>
          </a:xfrm>
        </p:grpSpPr>
        <p:pic>
          <p:nvPicPr>
            <p:cNvPr id="8" name="Picture 2" descr="https://fanart.tv/fanart/movies/19959/moviebackground/surrogates-5051defac51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93" y="3360130"/>
              <a:ext cx="3216556" cy="180931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zövegdoboz 14"/>
            <p:cNvSpPr txBox="1"/>
            <p:nvPr/>
          </p:nvSpPr>
          <p:spPr>
            <a:xfrm>
              <a:off x="4167762" y="4779931"/>
              <a:ext cx="1883300" cy="389589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b="1">
                  <a:solidFill>
                    <a:srgbClr val="00B0F0"/>
                  </a:solidFill>
                  <a:latin typeface="Cambria" panose="02040503050406030204" pitchFamily="18" charset="0"/>
                </a:defRPr>
              </a:lvl1pPr>
            </a:lstStyle>
            <a:p>
              <a:r>
                <a:rPr lang="hu-HU" dirty="0"/>
                <a:t>HASONMÁSOK</a:t>
              </a:r>
            </a:p>
          </p:txBody>
        </p:sp>
      </p:grpSp>
      <p:sp>
        <p:nvSpPr>
          <p:cNvPr id="18" name="Szövegdoboz 17"/>
          <p:cNvSpPr txBox="1"/>
          <p:nvPr/>
        </p:nvSpPr>
        <p:spPr>
          <a:xfrm rot="995559">
            <a:off x="3269962" y="5547008"/>
            <a:ext cx="12368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/>
              <a:t>A MÁTRIX</a:t>
            </a:r>
          </a:p>
        </p:txBody>
      </p:sp>
      <p:pic>
        <p:nvPicPr>
          <p:cNvPr id="1030" name="Picture 6" descr="http://moly.hu/system/covers/big/covers_21150.jpg?139535015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946">
            <a:off x="7670773" y="4083610"/>
            <a:ext cx="1673565" cy="246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build="p"/>
      <p:bldP spid="9" grpId="0" build="p"/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0112">
            <a:off x="6910760" y="3391308"/>
            <a:ext cx="2879905" cy="1634346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 rot="20746437">
            <a:off x="7782404" y="4318887"/>
            <a:ext cx="140745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smtClean="0"/>
              <a:t>Csillagkapu (</a:t>
            </a:r>
            <a:r>
              <a:rPr lang="hu-HU" dirty="0" err="1" smtClean="0"/>
              <a:t>Tollanok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Jövőképek</a:t>
            </a:r>
            <a:endParaRPr lang="hu-HU" dirty="0"/>
          </a:p>
        </p:txBody>
      </p:sp>
      <p:pic>
        <p:nvPicPr>
          <p:cNvPr id="2050" name="Picture 2" descr="http://www.sfportal.hu/wp-content/uploads/2014/03/holoszo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76198">
            <a:off x="9218847" y="4010101"/>
            <a:ext cx="2613774" cy="19627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dirty="0" smtClean="0"/>
              <a:t>Pozitív fejlődés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4"/>
          </p:nvPr>
        </p:nvSpPr>
        <p:spPr/>
        <p:txBody>
          <a:bodyPr anchor="ctr"/>
          <a:lstStyle/>
          <a:p>
            <a:pPr algn="ctr"/>
            <a:r>
              <a:rPr lang="hu-HU" dirty="0" smtClean="0"/>
              <a:t>Világégés</a:t>
            </a:r>
            <a:endParaRPr lang="hu-HU" dirty="0"/>
          </a:p>
        </p:txBody>
      </p:sp>
      <p:pic>
        <p:nvPicPr>
          <p:cNvPr id="2054" name="Picture 6" descr="http://1.bp.blogspot.com/-GcwDnMkHv6k/USU9kIuA2hI/AAAAAAAAJBU/sC7Gj77R9fQ/s1600/terminator-skull-20080821034033022-0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52274">
            <a:off x="545737" y="3141698"/>
            <a:ext cx="3284316" cy="1388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 rot="20516808">
            <a:off x="1282915" y="4183743"/>
            <a:ext cx="145083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err="1" smtClean="0"/>
              <a:t>Terminator</a:t>
            </a:r>
            <a:endParaRPr lang="hu-HU" dirty="0"/>
          </a:p>
        </p:txBody>
      </p:sp>
      <p:pic>
        <p:nvPicPr>
          <p:cNvPr id="2056" name="Picture 8" descr="https://i.ytimg.com/vi/rLZDMGk_QTg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22">
            <a:off x="2788629" y="3096742"/>
            <a:ext cx="3276601" cy="1843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bulletsnbabesdvd.com/forums/upload/tom2681/MADMAX2DVD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2" b="14007"/>
          <a:stretch/>
        </p:blipFill>
        <p:spPr bwMode="auto">
          <a:xfrm>
            <a:off x="1476535" y="4765040"/>
            <a:ext cx="3349542" cy="14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2580399" y="5793122"/>
            <a:ext cx="1141814" cy="37715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err="1" smtClean="0"/>
              <a:t>MadMax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 rot="1301203">
            <a:off x="9583127" y="5455480"/>
            <a:ext cx="14074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b="1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hu-HU" dirty="0" smtClean="0"/>
              <a:t>Star </a:t>
            </a:r>
            <a:r>
              <a:rPr lang="hu-HU" dirty="0" err="1" smtClean="0"/>
              <a:t>Trek</a:t>
            </a:r>
            <a:endParaRPr lang="hu-HU" dirty="0"/>
          </a:p>
        </p:txBody>
      </p:sp>
      <p:sp>
        <p:nvSpPr>
          <p:cNvPr id="11" name="AutoShape 8" descr="http://www.vb-h.net/dvd/sg1twentytwo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4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build="p"/>
      <p:bldP spid="6" grpId="0" build="p"/>
      <p:bldP spid="10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tartunk?</a:t>
            </a:r>
            <a:endParaRPr lang="hu-HU" dirty="0"/>
          </a:p>
        </p:txBody>
      </p:sp>
      <p:pic>
        <p:nvPicPr>
          <p:cNvPr id="3074" name="Picture 2" descr="http://i.kinja-img.com/gawker-media/image/upload/dthlwnjos5v6y8ctsygj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9"/>
          <a:stretch/>
        </p:blipFill>
        <p:spPr bwMode="auto">
          <a:xfrm>
            <a:off x="838200" y="1690688"/>
            <a:ext cx="3794760" cy="2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70" y="1690688"/>
            <a:ext cx="4553944" cy="2830830"/>
          </a:xfrm>
          <a:prstGeom prst="rect">
            <a:avLst/>
          </a:prstGeom>
        </p:spPr>
      </p:pic>
      <p:pic>
        <p:nvPicPr>
          <p:cNvPr id="15" name="Picture 6" descr="http://www.thehindu.com/multimedia/dynamic/02007/18isbs-robots_G_18_200798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15" y="2962142"/>
            <a:ext cx="4596785" cy="2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cdn4.explainthatstuff.com/virtual-reality-plane-trainer-cockp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0" y="2976247"/>
            <a:ext cx="4646711" cy="2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int03.co.uk/vertual/demoes/looknorth16mar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3748883"/>
            <a:ext cx="4678590" cy="2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gajitz.com/wp-content/uploads/2010/05/insect-exposure-thera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44" y="3808289"/>
            <a:ext cx="3382431" cy="27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" y="1541572"/>
            <a:ext cx="12132290" cy="3774857"/>
          </a:xfrm>
        </p:spPr>
      </p:pic>
      <p:sp>
        <p:nvSpPr>
          <p:cNvPr id="2" name="Lekerekített téglalap 1"/>
          <p:cNvSpPr/>
          <p:nvPr/>
        </p:nvSpPr>
        <p:spPr>
          <a:xfrm>
            <a:off x="1280160" y="1828799"/>
            <a:ext cx="1630680" cy="12706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5074920" y="1828800"/>
            <a:ext cx="1874520" cy="1249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9235752" y="2026920"/>
            <a:ext cx="1858968" cy="1280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65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5968766"/>
          </a:xfrm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latin typeface="Comic Sans MS" panose="030F0702030302020204" pitchFamily="66" charset="0"/>
              </a:rPr>
              <a:t>AZ „ÉRDEKLI”,</a:t>
            </a:r>
            <a:br>
              <a:rPr lang="hu-HU" sz="8000" dirty="0" smtClean="0">
                <a:latin typeface="Comic Sans MS" panose="030F0702030302020204" pitchFamily="66" charset="0"/>
              </a:rPr>
            </a:br>
            <a:r>
              <a:rPr lang="hu-HU" sz="8000" dirty="0" smtClean="0">
                <a:latin typeface="Comic Sans MS" panose="030F0702030302020204" pitchFamily="66" charset="0"/>
              </a:rPr>
              <a:t>MIT </a:t>
            </a:r>
            <a:r>
              <a:rPr lang="hu-HU" sz="16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TESZEL!</a:t>
            </a:r>
            <a:endParaRPr lang="hu-HU" sz="8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2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36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48</Words>
  <Application>Microsoft Office PowerPoint</Application>
  <PresentationFormat>Szélesvásznú</PresentationFormat>
  <Paragraphs>19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Comic Sans MS</vt:lpstr>
      <vt:lpstr>Office-téma</vt:lpstr>
      <vt:lpstr>A JÖVŐ TÁRSADALMA A TECHNOLÓGIAI FEJLŐDÉS TÜKRÉBEN</vt:lpstr>
      <vt:lpstr>Jövőképek</vt:lpstr>
      <vt:lpstr>Jövőképek</vt:lpstr>
      <vt:lpstr>Hol tartunk?</vt:lpstr>
      <vt:lpstr>PowerPoint bemutató</vt:lpstr>
      <vt:lpstr>AZ „ÉRDEKLI”, MIT TESZEL!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Toóth Krisztina</dc:creator>
  <cp:lastModifiedBy>Toóth Krisztina</cp:lastModifiedBy>
  <cp:revision>27</cp:revision>
  <dcterms:created xsi:type="dcterms:W3CDTF">2015-12-13T18:22:09Z</dcterms:created>
  <dcterms:modified xsi:type="dcterms:W3CDTF">2015-12-16T17:50:25Z</dcterms:modified>
</cp:coreProperties>
</file>