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97" r:id="rId4"/>
    <p:sldId id="293" r:id="rId5"/>
    <p:sldId id="291" r:id="rId6"/>
    <p:sldId id="292" r:id="rId7"/>
    <p:sldId id="300" r:id="rId8"/>
    <p:sldId id="299" r:id="rId9"/>
    <p:sldId id="296" r:id="rId10"/>
    <p:sldId id="279" r:id="rId11"/>
    <p:sldId id="290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2020. 04. 07.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9rUOyMpgU&amp;t=99s" TargetMode="External"/><Relationship Id="rId2" Type="http://schemas.openxmlformats.org/officeDocument/2006/relationships/hyperlink" Target="https://www.youtube.com/watch?reload=9&amp;v=BaNtYFSwqF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NAqwvkOo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bibliamindenkie.hu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to-ca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rpi-feladatbank.reformatus.hu/#/fspublic/7c726656ccf9062c1e02a82f809caf2563d3932e9326b13026370e3e3408cbca7a9d37ac17c89272abbb6ff3a990239ebfa4" TargetMode="External"/><Relationship Id="rId2" Type="http://schemas.openxmlformats.org/officeDocument/2006/relationships/hyperlink" Target="http://rpi-feladatbank.reformatus.hu/#/fspublic/3f4ba6ce44b526de38163dd2ac8d7593a4255efcd97f1b56760674ae054c74d7072a7331f017ce710cf397c6762a56d9f4a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hyperlink" Target="https://wordwall.net/play/1165/146/39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37kZZsux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dream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Értékes, de mitől? 2.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621190" y="3277489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50261" y="130734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41311" y="2399252"/>
            <a:ext cx="3991351" cy="37633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nternetkapcsolatra,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lefényképezéséhez!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„Micsoda a halandó - mondom, - hogy törődsz vele, és az emberfia, hogy gondod van rá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Zsoltárok 8,5.</a:t>
            </a:r>
            <a:endParaRPr lang="nl-NL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215855" y="291332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81943" y="1414446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Jegyezd meg jó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Ismételd el hangosan újra!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3"/>
            <a:ext cx="185334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Szabályos ötszög 1"/>
          <p:cNvSpPr/>
          <p:nvPr/>
        </p:nvSpPr>
        <p:spPr>
          <a:xfrm>
            <a:off x="8582296" y="1789611"/>
            <a:ext cx="3122023" cy="3357155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 </a:t>
            </a:r>
          </a:p>
          <a:p>
            <a:pPr algn="ctr"/>
            <a:r>
              <a:rPr lang="hu-HU" sz="3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 vagy! </a:t>
            </a:r>
            <a:endParaRPr lang="hu-HU" sz="3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Nézd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elgondolkodtató mesét!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Lucado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Értékes vagy!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88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Értékes vagy!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/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3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0" y="1236962"/>
            <a:ext cx="2334487" cy="247396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951630" y="4676503"/>
            <a:ext cx="6643730" cy="153322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dia alapján </a:t>
            </a:r>
            <a:r>
              <a:rPr lang="hu-H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készítsd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feladatokat! 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03" y="386468"/>
            <a:ext cx="11015651" cy="8506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ezeken a neked szóló kérdéseken!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47920" y="1361869"/>
            <a:ext cx="7890479" cy="492567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Rád is ragasztottak már esetleg „csillagot” vagy „foltot”?</a:t>
            </a:r>
            <a:endParaRPr lang="hu-H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érzések kapcsolódnak ahhoz, amikor csillagot és milyenek, amikor foltot aggattak rád?</a:t>
            </a:r>
          </a:p>
          <a:p>
            <a:pPr marL="0" indent="0">
              <a:buNone/>
            </a:pP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 lehet Éli és hogyan tudunk mi is találkozni vele? </a:t>
            </a:r>
          </a:p>
          <a:p>
            <a:pPr marL="0" indent="0">
              <a:buNone/>
            </a:pPr>
            <a:endParaRPr lang="hu-H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gondolhat felőled Éli? </a:t>
            </a: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Válaszaidat írd le a füzetedbe!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379" y="1347140"/>
            <a:ext cx="1943417" cy="17385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46" y="5029200"/>
            <a:ext cx="1617874" cy="12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9894" y="247591"/>
            <a:ext cx="10312357" cy="10567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Biblia tanít minket, hogy helyesen lássuk magunkat. Olvasd el figyelmesen a szöveget!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28" y="2185190"/>
            <a:ext cx="9972723" cy="4066239"/>
          </a:xfrm>
          <a:solidFill>
            <a:schemeClr val="bg2">
              <a:lumMod val="90000"/>
            </a:schemeClr>
          </a:solidFill>
        </p:spPr>
      </p:pic>
      <p:sp>
        <p:nvSpPr>
          <p:cNvPr id="4" name="Szövegdoboz 3"/>
          <p:cNvSpPr txBox="1"/>
          <p:nvPr/>
        </p:nvSpPr>
        <p:spPr>
          <a:xfrm>
            <a:off x="1493374" y="1292638"/>
            <a:ext cx="9100603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meg is hallgathatod a 8. zsoltárt!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977" y="215233"/>
            <a:ext cx="1451806" cy="144743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84172" y="5760719"/>
            <a:ext cx="38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hlinkClick r:id="rId5"/>
              </a:rPr>
              <a:t>www.abibliamindenkie.hu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154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2034" y="428167"/>
            <a:ext cx="7478537" cy="1008747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5417" y="1226065"/>
            <a:ext cx="9170988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Igéje 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azzal bátorít minket, hogy számára értékesek vagyunk, mert az Övéi vagyunk!</a:t>
            </a:r>
          </a:p>
          <a:p>
            <a:endParaRPr lang="hu-HU" sz="28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elfogad és szeret minket úgy, ahogy vagyunk!</a:t>
            </a: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lát el bennünket foltokkal, hanem épp ellenkezőleg: </a:t>
            </a:r>
          </a:p>
          <a:p>
            <a:pPr algn="ctr"/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megjutalmaz minket: </a:t>
            </a: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-szeretetével</a:t>
            </a:r>
          </a:p>
          <a:p>
            <a:r>
              <a:rPr lang="hu-HU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teremtett világ dolgaival,</a:t>
            </a:r>
          </a:p>
          <a:p>
            <a:r>
              <a:rPr lang="hu-H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-dicséretével,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És azzal is, hogy bármikor kapcsolatba kerülhetünk Vele!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985554" y="101133"/>
            <a:ext cx="7485017" cy="970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üzenet:</a:t>
            </a:r>
          </a:p>
          <a:p>
            <a:pPr algn="ctr"/>
            <a:r>
              <a:rPr lang="hu-HU" sz="3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számára értékes vagy! </a:t>
            </a:r>
            <a:endParaRPr lang="hu-HU" sz="33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405" y="882090"/>
            <a:ext cx="1625909" cy="19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1005840" y="169817"/>
            <a:ext cx="10816046" cy="901337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az aranymondást!</a:t>
            </a:r>
            <a:endParaRPr lang="hu-H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54710" y="2327218"/>
            <a:ext cx="56477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„Micsoda a halandó - mondom, - hogy törődsz vele, és az emberfia, hogy gondod van rá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hu-HU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Zsoltárok 8,5.</a:t>
            </a:r>
            <a:endParaRPr lang="nl-NL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25" y="941294"/>
            <a:ext cx="3375266" cy="504264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836023" y="5983942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kép forrása: </a:t>
            </a: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unsplash.com/s/photos/to-care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0" y="1906213"/>
            <a:ext cx="1853345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5463" y="480419"/>
            <a:ext cx="8911687" cy="82586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feladatokat!</a:t>
            </a:r>
            <a:endParaRPr lang="hu-H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525" y="1483358"/>
            <a:ext cx="8029906" cy="1092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24" y="234876"/>
            <a:ext cx="2241251" cy="214281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22470" y="3617034"/>
            <a:ext cx="939231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36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! </a:t>
            </a: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Kiderül, hogy mire emlékszel a 8. Zsoltárból!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6" name="Szabályos ötszög 5"/>
          <p:cNvSpPr/>
          <p:nvPr/>
        </p:nvSpPr>
        <p:spPr>
          <a:xfrm>
            <a:off x="4670263" y="971489"/>
            <a:ext cx="3320146" cy="2582285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 segíts Zénónak, mert teljesen összekeverte a szavakat! 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6745" y="800973"/>
            <a:ext cx="828675" cy="1238250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501254" y="4917598"/>
            <a:ext cx="8700811" cy="194040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Fontos információ: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Kérlek, hogy a felugró internetes felületekre majd írd be a neved a megfelelő mezőbe, hogy indulhasson a játék!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50573" y="2337368"/>
            <a:ext cx="3941043" cy="1017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Itt az első feladat! </a:t>
            </a:r>
          </a:p>
          <a:p>
            <a:pPr algn="ctr"/>
            <a:endParaRPr lang="hu-HU" dirty="0"/>
          </a:p>
        </p:txBody>
      </p:sp>
      <p:sp>
        <p:nvSpPr>
          <p:cNvPr id="7" name="Balra nyíl 6"/>
          <p:cNvSpPr/>
          <p:nvPr/>
        </p:nvSpPr>
        <p:spPr>
          <a:xfrm rot="20973996">
            <a:off x="3883235" y="2223744"/>
            <a:ext cx="1486557" cy="6080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35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525" y="323665"/>
            <a:ext cx="8911687" cy="8650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8525" y="2710671"/>
            <a:ext cx="8360229" cy="306541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415" y="175398"/>
            <a:ext cx="2328636" cy="2267355"/>
          </a:xfrm>
          <a:prstGeom prst="rect">
            <a:avLst/>
          </a:prstGeom>
        </p:spPr>
      </p:pic>
      <p:sp>
        <p:nvSpPr>
          <p:cNvPr id="6" name="Hétágú csillag 5"/>
          <p:cNvSpPr/>
          <p:nvPr/>
        </p:nvSpPr>
        <p:spPr>
          <a:xfrm>
            <a:off x="6730683" y="742101"/>
            <a:ext cx="2459521" cy="113394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Klikk a címre!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olyamatábra: Lyukszalag 6"/>
          <p:cNvSpPr/>
          <p:nvPr/>
        </p:nvSpPr>
        <p:spPr>
          <a:xfrm>
            <a:off x="1031966" y="1345024"/>
            <a:ext cx="5036449" cy="158105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Én még mit sem tudtam Rólad</a:t>
            </a:r>
          </a:p>
        </p:txBody>
      </p:sp>
      <p:sp>
        <p:nvSpPr>
          <p:cNvPr id="5" name="Lefelé nyíl 4"/>
          <p:cNvSpPr/>
          <p:nvPr/>
        </p:nvSpPr>
        <p:spPr>
          <a:xfrm rot="4085350">
            <a:off x="6334156" y="1167736"/>
            <a:ext cx="484632" cy="1162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933" y="2710671"/>
            <a:ext cx="5802375" cy="386438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550190" y="62054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5"/>
              </a:rPr>
              <a:t>A kép forrása </a:t>
            </a:r>
          </a:p>
        </p:txBody>
      </p:sp>
    </p:spTree>
    <p:extLst>
      <p:ext uri="{BB962C8B-B14F-4D97-AF65-F5344CB8AC3E}">
        <p14:creationId xmlns:p14="http://schemas.microsoft.com/office/powerpoint/2010/main" val="35506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470</Words>
  <Application>Microsoft Office PowerPoint</Application>
  <PresentationFormat>Szélesvásznú</PresentationFormat>
  <Paragraphs>76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Nézd meg ezt az elgondolkodtató mesét! Max Lucado: Értékes vagy! </vt:lpstr>
      <vt:lpstr>Gondolkozz el ezeken a neked szóló kérdéseken!</vt:lpstr>
      <vt:lpstr>A Biblia tanít minket, hogy helyesen lássuk magunkat. Olvasd el figyelmesen a szöveget! </vt:lpstr>
      <vt:lpstr> </vt:lpstr>
      <vt:lpstr>PowerPoint-bemutató</vt:lpstr>
      <vt:lpstr>Készítsd el az online feladatokat!</vt:lpstr>
      <vt:lpstr>Hallgasd meg ezt a dalt!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145</cp:revision>
  <dcterms:created xsi:type="dcterms:W3CDTF">2020-03-16T06:58:02Z</dcterms:created>
  <dcterms:modified xsi:type="dcterms:W3CDTF">2020-04-07T08:51:14Z</dcterms:modified>
</cp:coreProperties>
</file>