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embeddedFontLst>
    <p:embeddedFont>
      <p:font typeface="Matura MT Script Capitals" panose="03020802060602070202" pitchFamily="66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09422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87" y="107569"/>
            <a:ext cx="4336976" cy="210343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4003" y="3095739"/>
            <a:ext cx="3797151" cy="191693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531346" y="1674564"/>
            <a:ext cx="63236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00B050"/>
                </a:solidFill>
                <a:latin typeface="Matura MT Script Capitals" panose="03020802060602070202" pitchFamily="66" charset="0"/>
              </a:rPr>
              <a:t>Kedves ....  Edző</a:t>
            </a:r>
          </a:p>
          <a:p>
            <a:endParaRPr lang="hu-HU" sz="2000" dirty="0">
              <a:solidFill>
                <a:srgbClr val="00B050"/>
              </a:solidFill>
              <a:latin typeface="Matura MT Script Capitals" panose="03020802060602070202" pitchFamily="66" charset="0"/>
            </a:endParaRPr>
          </a:p>
          <a:p>
            <a:r>
              <a:rPr lang="hu-HU" sz="2000" dirty="0" smtClean="0">
                <a:solidFill>
                  <a:srgbClr val="00B050"/>
                </a:solidFill>
                <a:latin typeface="Matura MT Script Capitals" panose="03020802060602070202" pitchFamily="66" charset="0"/>
              </a:rPr>
              <a:t>Köszönöm, hogy ebben az évben mellettem voltál és segítetted a felkészülésemet! A 2017 év legjobb pillanata veled az volt, amikor …..</a:t>
            </a:r>
            <a:endParaRPr lang="hu-HU" sz="2000" dirty="0">
              <a:solidFill>
                <a:srgbClr val="00B050"/>
              </a:solidFill>
              <a:latin typeface="Matura MT Script Capitals" panose="03020802060602070202" pitchFamily="66" charset="0"/>
            </a:endParaRPr>
          </a:p>
        </p:txBody>
      </p:sp>
      <p:cxnSp>
        <p:nvCxnSpPr>
          <p:cNvPr id="6" name="Shape 90"/>
          <p:cNvCxnSpPr/>
          <p:nvPr/>
        </p:nvCxnSpPr>
        <p:spPr>
          <a:xfrm>
            <a:off x="5518956" y="4115192"/>
            <a:ext cx="2158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4508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27</Words>
  <Application>Microsoft Office PowerPoint</Application>
  <PresentationFormat>Diavetítés a képernyőre (16:9 oldalarány)</PresentationFormat>
  <Paragraphs>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Matura MT Script Capitals</vt:lpstr>
      <vt:lpstr>Arial</vt:lpstr>
      <vt:lpstr>Simple Light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KKrisztina</dc:creator>
  <cp:lastModifiedBy>KKrisztina</cp:lastModifiedBy>
  <cp:revision>8</cp:revision>
  <dcterms:modified xsi:type="dcterms:W3CDTF">2017-12-27T16:49:20Z</dcterms:modified>
</cp:coreProperties>
</file>