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11/22/2022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11/22/2022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11/22/2022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11/22/2022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11/22/2022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11/22/2022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11/22/2022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11/22/2022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11/22/2022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11/22/2022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11/22/2022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11/22/2022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XAFS43NKFa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wCQfkEkePx8" TargetMode="Externa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 smtClean="0"/>
              <a:t>Lemon</a:t>
            </a:r>
            <a:r>
              <a:rPr lang="hu-HU" dirty="0" smtClean="0"/>
              <a:t> </a:t>
            </a:r>
            <a:r>
              <a:rPr lang="hu-HU" dirty="0" err="1" smtClean="0"/>
              <a:t>tree</a:t>
            </a: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err="1" smtClean="0"/>
              <a:t>By</a:t>
            </a:r>
            <a:r>
              <a:rPr lang="hu-HU" dirty="0" smtClean="0"/>
              <a:t> </a:t>
            </a:r>
            <a:r>
              <a:rPr lang="hu-HU" dirty="0" err="1" smtClean="0"/>
              <a:t>Fool’s</a:t>
            </a:r>
            <a:r>
              <a:rPr lang="hu-HU" dirty="0" smtClean="0"/>
              <a:t> </a:t>
            </a:r>
            <a:r>
              <a:rPr lang="hu-HU" dirty="0" err="1" smtClean="0"/>
              <a:t>Garden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45892" y="2348681"/>
            <a:ext cx="2143125" cy="21431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77344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</a:t>
            </a:r>
            <a:r>
              <a:rPr lang="hu-HU" b="1" dirty="0" smtClean="0"/>
              <a:t> </a:t>
            </a:r>
            <a:r>
              <a:rPr lang="hu-HU" b="1" dirty="0"/>
              <a:t>-</a:t>
            </a:r>
            <a:r>
              <a:rPr lang="en-US" b="1" dirty="0" smtClean="0"/>
              <a:t>Put </a:t>
            </a:r>
            <a:r>
              <a:rPr lang="en-US" b="1" dirty="0"/>
              <a:t>the sentences in </a:t>
            </a:r>
            <a:r>
              <a:rPr lang="en-US" b="1" dirty="0" smtClean="0"/>
              <a:t>order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I'm </a:t>
            </a:r>
            <a:r>
              <a:rPr lang="en-US" sz="2800" dirty="0"/>
              <a:t>waiting for you</a:t>
            </a:r>
            <a:r>
              <a:rPr lang="en-US" sz="2800" dirty="0" smtClean="0"/>
              <a:t>____</a:t>
            </a:r>
            <a:endParaRPr lang="hu-HU" sz="2800" dirty="0"/>
          </a:p>
          <a:p>
            <a:pPr marL="0" indent="0">
              <a:buNone/>
            </a:pPr>
            <a:r>
              <a:rPr lang="en-US" sz="2800" dirty="0"/>
              <a:t>I'm driving around in my </a:t>
            </a:r>
            <a:r>
              <a:rPr lang="en-US" sz="2800" dirty="0" smtClean="0"/>
              <a:t>car___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I'm driving too fast</a:t>
            </a:r>
            <a:r>
              <a:rPr lang="en-US" sz="2800" dirty="0" smtClean="0"/>
              <a:t>___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But nothing ever happens and I wonder</a:t>
            </a:r>
            <a:r>
              <a:rPr lang="en-US" sz="2800" dirty="0" smtClean="0"/>
              <a:t>___</a:t>
            </a:r>
            <a:endParaRPr lang="hu-HU" sz="2800" dirty="0"/>
          </a:p>
          <a:p>
            <a:pPr marL="0" indent="0">
              <a:buNone/>
            </a:pPr>
            <a:r>
              <a:rPr lang="en-US" sz="2800" dirty="0"/>
              <a:t>I'd like to change my point of view</a:t>
            </a:r>
            <a:r>
              <a:rPr lang="en-US" sz="2800" dirty="0" smtClean="0"/>
              <a:t>___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I'm driving</a:t>
            </a:r>
            <a:r>
              <a:rPr lang="en-US" sz="2800" b="1" dirty="0"/>
              <a:t> </a:t>
            </a:r>
            <a:r>
              <a:rPr lang="en-US" sz="2800" dirty="0"/>
              <a:t>too </a:t>
            </a:r>
            <a:r>
              <a:rPr lang="en-US" sz="2800" dirty="0" smtClean="0"/>
              <a:t>far___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I feel so </a:t>
            </a:r>
            <a:r>
              <a:rPr lang="en-US" sz="2800" dirty="0" smtClean="0"/>
              <a:t>lonely___</a:t>
            </a:r>
            <a:r>
              <a:rPr lang="en-US" sz="2800" dirty="0"/>
              <a:t/>
            </a:r>
            <a:br>
              <a:rPr lang="en-US" sz="2800" dirty="0"/>
            </a:br>
            <a:endParaRPr lang="hu-HU" sz="2800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222619" y="3705946"/>
            <a:ext cx="2143125" cy="21431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églalap 3"/>
          <p:cNvSpPr/>
          <p:nvPr/>
        </p:nvSpPr>
        <p:spPr>
          <a:xfrm>
            <a:off x="3929226" y="2226036"/>
            <a:ext cx="3722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800" dirty="0">
                <a:solidFill>
                  <a:srgbClr val="00B0F0"/>
                </a:solidFill>
              </a:rPr>
              <a:t>6</a:t>
            </a:r>
          </a:p>
        </p:txBody>
      </p:sp>
      <p:sp>
        <p:nvSpPr>
          <p:cNvPr id="7" name="Téglalap 6"/>
          <p:cNvSpPr/>
          <p:nvPr/>
        </p:nvSpPr>
        <p:spPr>
          <a:xfrm>
            <a:off x="6378560" y="4036363"/>
            <a:ext cx="13539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dirty="0" smtClean="0">
                <a:solidFill>
                  <a:srgbClr val="00B0F0"/>
                </a:solidFill>
              </a:rPr>
              <a:t>4</a:t>
            </a:r>
            <a:endParaRPr lang="hu-HU" sz="2800" dirty="0">
              <a:solidFill>
                <a:srgbClr val="00B0F0"/>
              </a:solidFill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3234805" y="4843600"/>
            <a:ext cx="6944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800" dirty="0">
                <a:solidFill>
                  <a:srgbClr val="00B0F0"/>
                </a:solidFill>
              </a:rPr>
              <a:t>5</a:t>
            </a:r>
            <a:r>
              <a:rPr lang="hu-HU" sz="2800" dirty="0" smtClean="0">
                <a:solidFill>
                  <a:srgbClr val="00B0F0"/>
                </a:solidFill>
              </a:rPr>
              <a:t>   </a:t>
            </a:r>
            <a:endParaRPr lang="hu-HU" sz="2800" dirty="0">
              <a:solidFill>
                <a:srgbClr val="00B0F0"/>
              </a:solidFill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3895517" y="3164893"/>
            <a:ext cx="3722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800" dirty="0" smtClean="0">
                <a:solidFill>
                  <a:srgbClr val="00B0F0"/>
                </a:solidFill>
              </a:rPr>
              <a:t>2</a:t>
            </a:r>
            <a:endParaRPr lang="hu-HU" sz="2800" dirty="0">
              <a:solidFill>
                <a:srgbClr val="00B0F0"/>
              </a:solidFill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5301673" y="2792446"/>
            <a:ext cx="9475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dirty="0" smtClean="0">
                <a:solidFill>
                  <a:srgbClr val="00B0F0"/>
                </a:solidFill>
              </a:rPr>
              <a:t>1</a:t>
            </a:r>
            <a:endParaRPr lang="hu-HU" sz="2800" dirty="0">
              <a:solidFill>
                <a:srgbClr val="00B0F0"/>
              </a:solidFill>
            </a:endParaRPr>
          </a:p>
        </p:txBody>
      </p:sp>
      <p:sp>
        <p:nvSpPr>
          <p:cNvPr id="11" name="Téglalap 10"/>
          <p:cNvSpPr/>
          <p:nvPr/>
        </p:nvSpPr>
        <p:spPr>
          <a:xfrm>
            <a:off x="7102764" y="3533656"/>
            <a:ext cx="18425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dirty="0">
                <a:solidFill>
                  <a:srgbClr val="00B0F0"/>
                </a:solidFill>
              </a:rPr>
              <a:t>7</a:t>
            </a:r>
            <a:endParaRPr lang="hu-HU" sz="2800" dirty="0">
              <a:solidFill>
                <a:srgbClr val="00B0F0"/>
              </a:solidFill>
            </a:endParaRPr>
          </a:p>
        </p:txBody>
      </p:sp>
      <p:sp>
        <p:nvSpPr>
          <p:cNvPr id="12" name="Téglalap 11"/>
          <p:cNvSpPr/>
          <p:nvPr/>
        </p:nvSpPr>
        <p:spPr>
          <a:xfrm>
            <a:off x="3720043" y="4451054"/>
            <a:ext cx="12314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800" dirty="0" smtClean="0">
                <a:solidFill>
                  <a:srgbClr val="00B0F0"/>
                </a:solidFill>
              </a:rPr>
              <a:t>3        </a:t>
            </a:r>
            <a:endParaRPr lang="hu-HU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192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3- Choose the correct </a:t>
            </a:r>
            <a:r>
              <a:rPr lang="en-US" b="1" dirty="0" smtClean="0"/>
              <a:t>option</a:t>
            </a:r>
            <a:r>
              <a:rPr lang="hu-HU" dirty="0"/>
              <a:t>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Chorus </a:t>
            </a:r>
            <a:endParaRPr lang="hu-HU" sz="2800" dirty="0"/>
          </a:p>
          <a:p>
            <a:pPr marL="0" indent="0">
              <a:buNone/>
            </a:pPr>
            <a:r>
              <a:rPr lang="en-US" sz="2800" dirty="0" smtClean="0"/>
              <a:t>I </a:t>
            </a:r>
            <a:r>
              <a:rPr lang="en-US" sz="2800" dirty="0"/>
              <a:t>wonder </a:t>
            </a:r>
            <a:r>
              <a:rPr lang="en-US" sz="2800" b="1" dirty="0"/>
              <a:t>how/ why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I wonder </a:t>
            </a:r>
            <a:r>
              <a:rPr lang="en-US" sz="2800" b="1" dirty="0"/>
              <a:t>why/ who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Yesterday you told me 'bout the blue, blue</a:t>
            </a:r>
            <a:r>
              <a:rPr lang="en-US" sz="2800" b="1" dirty="0"/>
              <a:t> time/ sky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And all that I can </a:t>
            </a:r>
            <a:r>
              <a:rPr lang="en-US" sz="2800" b="1" dirty="0"/>
              <a:t>see/ be</a:t>
            </a:r>
            <a:r>
              <a:rPr lang="en-US" sz="2800" dirty="0"/>
              <a:t> is just a yellow lemon-tree</a:t>
            </a:r>
            <a:br>
              <a:rPr lang="en-US" sz="2800" dirty="0"/>
            </a:br>
            <a:r>
              <a:rPr lang="en-US" sz="2800" dirty="0"/>
              <a:t>I'm turning</a:t>
            </a:r>
            <a:r>
              <a:rPr lang="en-US" sz="2800" b="1" dirty="0"/>
              <a:t> </a:t>
            </a:r>
            <a:r>
              <a:rPr lang="en-US" sz="2800" dirty="0"/>
              <a:t>my</a:t>
            </a:r>
            <a:r>
              <a:rPr lang="en-US" sz="2800" b="1" dirty="0"/>
              <a:t> hand/ head</a:t>
            </a:r>
            <a:r>
              <a:rPr lang="en-US" sz="2800" dirty="0"/>
              <a:t> up and down</a:t>
            </a:r>
            <a:br>
              <a:rPr lang="en-US" sz="2800" dirty="0"/>
            </a:br>
            <a:r>
              <a:rPr lang="en-US" sz="2800" dirty="0"/>
              <a:t>I'm turning </a:t>
            </a:r>
            <a:r>
              <a:rPr lang="en-US" sz="2800" dirty="0" err="1"/>
              <a:t>turning</a:t>
            </a:r>
            <a:r>
              <a:rPr lang="en-US" sz="2800" dirty="0"/>
              <a:t> </a:t>
            </a:r>
            <a:r>
              <a:rPr lang="en-US" sz="2800" dirty="0" err="1"/>
              <a:t>turning</a:t>
            </a:r>
            <a:r>
              <a:rPr lang="en-US" sz="2800" dirty="0"/>
              <a:t> </a:t>
            </a:r>
            <a:r>
              <a:rPr lang="en-US" sz="2800" dirty="0" err="1"/>
              <a:t>turning</a:t>
            </a:r>
            <a:r>
              <a:rPr lang="en-US" sz="2800" dirty="0"/>
              <a:t> </a:t>
            </a:r>
            <a:r>
              <a:rPr lang="en-US" sz="2800" dirty="0" err="1"/>
              <a:t>turning</a:t>
            </a:r>
            <a:r>
              <a:rPr lang="en-US" sz="2800" dirty="0"/>
              <a:t> around</a:t>
            </a:r>
            <a:br>
              <a:rPr lang="en-US" sz="2800" dirty="0"/>
            </a:br>
            <a:r>
              <a:rPr lang="en-US" sz="2800" dirty="0"/>
              <a:t>And all that I can see is just another</a:t>
            </a:r>
            <a:r>
              <a:rPr lang="en-US" sz="2800" b="1" dirty="0"/>
              <a:t> lemon/ yellow-</a:t>
            </a:r>
            <a:r>
              <a:rPr lang="en-US" sz="2800" dirty="0"/>
              <a:t>tree.  </a:t>
            </a:r>
            <a:endParaRPr lang="hu-HU" sz="2800" dirty="0" smtClean="0"/>
          </a:p>
          <a:p>
            <a:pPr marL="0" indent="0">
              <a:buNone/>
            </a:pPr>
            <a:r>
              <a:rPr lang="en-US" sz="2800" dirty="0" smtClean="0"/>
              <a:t> </a:t>
            </a:r>
            <a:r>
              <a:rPr lang="en-US" sz="2800" dirty="0"/>
              <a:t>(da-da-da)</a:t>
            </a:r>
            <a:br>
              <a:rPr lang="en-US" sz="2800" dirty="0"/>
            </a:br>
            <a:endParaRPr lang="hu-HU" sz="28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72001" y="222134"/>
            <a:ext cx="2143125" cy="21431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Ellipszis 4"/>
          <p:cNvSpPr/>
          <p:nvPr/>
        </p:nvSpPr>
        <p:spPr>
          <a:xfrm>
            <a:off x="2161309" y="2835564"/>
            <a:ext cx="886691" cy="452582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Ellipszis 5"/>
          <p:cNvSpPr/>
          <p:nvPr/>
        </p:nvSpPr>
        <p:spPr>
          <a:xfrm>
            <a:off x="2161309" y="3269674"/>
            <a:ext cx="886691" cy="452582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Ellipszis 6"/>
          <p:cNvSpPr/>
          <p:nvPr/>
        </p:nvSpPr>
        <p:spPr>
          <a:xfrm>
            <a:off x="4165599" y="4368800"/>
            <a:ext cx="886691" cy="452582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Ellipszis 7"/>
          <p:cNvSpPr/>
          <p:nvPr/>
        </p:nvSpPr>
        <p:spPr>
          <a:xfrm>
            <a:off x="8511309" y="3620061"/>
            <a:ext cx="886691" cy="452582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Ellipszis 8"/>
          <p:cNvSpPr/>
          <p:nvPr/>
        </p:nvSpPr>
        <p:spPr>
          <a:xfrm>
            <a:off x="6562437" y="5170483"/>
            <a:ext cx="1334655" cy="452582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91058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4- Match the halves to make </a:t>
            </a:r>
            <a:r>
              <a:rPr lang="en-US" b="1" dirty="0" smtClean="0"/>
              <a:t>sentences</a:t>
            </a:r>
            <a:r>
              <a:rPr lang="hu-HU" b="1" dirty="0" smtClean="0"/>
              <a:t>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0321" y="2336873"/>
            <a:ext cx="10874370" cy="359931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800" dirty="0"/>
              <a:t>a)I'm sitting                </a:t>
            </a:r>
            <a:r>
              <a:rPr lang="hu-HU" sz="2800" dirty="0" smtClean="0"/>
              <a:t> </a:t>
            </a:r>
            <a:r>
              <a:rPr lang="en-US" sz="2800" dirty="0" smtClean="0"/>
              <a:t>      1)happens </a:t>
            </a:r>
            <a:r>
              <a:rPr lang="en-US" sz="2800" dirty="0"/>
              <a:t>and I wonder</a:t>
            </a:r>
            <a:br>
              <a:rPr lang="en-US" sz="2800" dirty="0"/>
            </a:br>
            <a:r>
              <a:rPr lang="en-US" sz="2800" dirty="0" smtClean="0"/>
              <a:t>b)I </a:t>
            </a:r>
            <a:r>
              <a:rPr lang="en-US" sz="2800" dirty="0"/>
              <a:t>miss                      </a:t>
            </a:r>
            <a:r>
              <a:rPr lang="en-US" sz="2800" dirty="0" smtClean="0"/>
              <a:t> </a:t>
            </a:r>
            <a:r>
              <a:rPr lang="hu-HU" sz="2800" dirty="0" smtClean="0"/>
              <a:t> </a:t>
            </a:r>
            <a:r>
              <a:rPr lang="en-US" sz="2800" dirty="0" smtClean="0"/>
              <a:t>     2)so </a:t>
            </a:r>
            <a:r>
              <a:rPr lang="en-US" sz="2800" dirty="0"/>
              <a:t>tired </a:t>
            </a:r>
            <a:br>
              <a:rPr lang="en-US" sz="2800" dirty="0"/>
            </a:br>
            <a:r>
              <a:rPr lang="en-US" sz="2800" dirty="0"/>
              <a:t>c)I'd like to go out      </a:t>
            </a:r>
            <a:r>
              <a:rPr lang="en-US" sz="2800" dirty="0" smtClean="0"/>
              <a:t>  </a:t>
            </a:r>
            <a:r>
              <a:rPr lang="hu-HU" sz="2800" dirty="0" smtClean="0"/>
              <a:t> </a:t>
            </a:r>
            <a:r>
              <a:rPr lang="en-US" sz="2800" dirty="0" smtClean="0"/>
              <a:t>     3)here</a:t>
            </a:r>
            <a:endParaRPr lang="hu-HU" sz="28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2800" dirty="0"/>
              <a:t>d)But there's a heavy  </a:t>
            </a:r>
            <a:r>
              <a:rPr lang="en-US" sz="2800" dirty="0" smtClean="0"/>
              <a:t>       4</a:t>
            </a:r>
            <a:r>
              <a:rPr lang="en-US" sz="2800" dirty="0"/>
              <a:t>) the power</a:t>
            </a:r>
            <a:br>
              <a:rPr lang="en-US" sz="2800" dirty="0"/>
            </a:br>
            <a:r>
              <a:rPr lang="en-US" sz="2800" dirty="0"/>
              <a:t>e)I feel                       </a:t>
            </a:r>
            <a:r>
              <a:rPr lang="en-US" sz="2800" dirty="0" smtClean="0"/>
              <a:t>       5)taking </a:t>
            </a:r>
            <a:r>
              <a:rPr lang="en-US" sz="2800" dirty="0"/>
              <a:t>a shower</a:t>
            </a:r>
            <a:br>
              <a:rPr lang="en-US" sz="2800" dirty="0"/>
            </a:br>
            <a:r>
              <a:rPr lang="en-US" sz="2800" dirty="0"/>
              <a:t>f)Put myself               </a:t>
            </a:r>
            <a:r>
              <a:rPr lang="en-US" sz="2800" dirty="0" smtClean="0"/>
              <a:t>     </a:t>
            </a:r>
            <a:r>
              <a:rPr lang="hu-HU" sz="2800" dirty="0" smtClean="0"/>
              <a:t>   </a:t>
            </a:r>
            <a:r>
              <a:rPr lang="en-US" sz="2800" dirty="0" smtClean="0"/>
              <a:t>6)cloud  </a:t>
            </a:r>
            <a:r>
              <a:rPr lang="en-US" sz="2800" dirty="0"/>
              <a:t>inside my head</a:t>
            </a:r>
            <a:endParaRPr lang="hu-HU" sz="28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2800" dirty="0"/>
              <a:t>g)Well, nothing ever   </a:t>
            </a:r>
            <a:r>
              <a:rPr lang="en-US" sz="2800" dirty="0" smtClean="0"/>
              <a:t>        7)into </a:t>
            </a:r>
            <a:r>
              <a:rPr lang="en-US" sz="2800" dirty="0"/>
              <a:t>bed</a:t>
            </a:r>
            <a:br>
              <a:rPr lang="en-US" sz="2800" dirty="0"/>
            </a:br>
            <a:endParaRPr lang="hu-HU" sz="28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222619" y="3705946"/>
            <a:ext cx="2143125" cy="21431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cxnSp>
        <p:nvCxnSpPr>
          <p:cNvPr id="6" name="Egyenes összekötő 5"/>
          <p:cNvCxnSpPr/>
          <p:nvPr/>
        </p:nvCxnSpPr>
        <p:spPr>
          <a:xfrm>
            <a:off x="2770909" y="2586182"/>
            <a:ext cx="2272146" cy="858982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6"/>
          <p:cNvCxnSpPr/>
          <p:nvPr/>
        </p:nvCxnSpPr>
        <p:spPr>
          <a:xfrm>
            <a:off x="2105892" y="3043382"/>
            <a:ext cx="2937163" cy="97967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/>
        </p:nvCxnSpPr>
        <p:spPr>
          <a:xfrm>
            <a:off x="3724618" y="3485745"/>
            <a:ext cx="1318437" cy="939089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8"/>
          <p:cNvCxnSpPr/>
          <p:nvPr/>
        </p:nvCxnSpPr>
        <p:spPr>
          <a:xfrm>
            <a:off x="4211782" y="4023052"/>
            <a:ext cx="905163" cy="81151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/>
          <p:nvPr/>
        </p:nvCxnSpPr>
        <p:spPr>
          <a:xfrm flipV="1">
            <a:off x="2013528" y="3103726"/>
            <a:ext cx="3029527" cy="1301345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10"/>
          <p:cNvCxnSpPr/>
          <p:nvPr/>
        </p:nvCxnSpPr>
        <p:spPr>
          <a:xfrm>
            <a:off x="2844799" y="4848571"/>
            <a:ext cx="2272146" cy="53617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/>
          <p:nvPr/>
        </p:nvCxnSpPr>
        <p:spPr>
          <a:xfrm flipV="1">
            <a:off x="4100945" y="2678545"/>
            <a:ext cx="979055" cy="2807855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5774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5</a:t>
            </a:r>
            <a:r>
              <a:rPr lang="hu-HU" b="1" dirty="0" smtClean="0"/>
              <a:t> </a:t>
            </a:r>
            <a:r>
              <a:rPr lang="en-US" b="1" dirty="0" smtClean="0"/>
              <a:t>- </a:t>
            </a:r>
            <a:r>
              <a:rPr lang="en-US" b="1" dirty="0"/>
              <a:t>Listen and </a:t>
            </a:r>
            <a:r>
              <a:rPr lang="en-US" b="1" dirty="0" smtClean="0"/>
              <a:t>complete</a:t>
            </a:r>
            <a:r>
              <a:rPr lang="hu-HU" b="1" dirty="0" smtClean="0"/>
              <a:t>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Isolation is not _________ for me</a:t>
            </a:r>
            <a:br>
              <a:rPr lang="en-US" sz="2800" dirty="0"/>
            </a:br>
            <a:r>
              <a:rPr lang="en-US" sz="2800" dirty="0"/>
              <a:t>Isolation, I don't want to ______ on a lemon-tree           </a:t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I'm stepping around in the desert of joy</a:t>
            </a:r>
            <a:br>
              <a:rPr lang="en-US" sz="2800" dirty="0"/>
            </a:br>
            <a:r>
              <a:rPr lang="en-US" sz="2800" dirty="0"/>
              <a:t>Baby, anyhow I'll get another </a:t>
            </a:r>
            <a:r>
              <a:rPr lang="en-US" sz="2800" dirty="0" smtClean="0"/>
              <a:t>_____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And everything will happen and ______ wonder</a:t>
            </a:r>
            <a:br>
              <a:rPr lang="en-US" sz="2800" dirty="0"/>
            </a:br>
            <a:r>
              <a:rPr lang="en-US" sz="2800" dirty="0"/>
              <a:t>Chorus</a:t>
            </a:r>
            <a:br>
              <a:rPr lang="en-US" sz="2800" dirty="0"/>
            </a:br>
            <a:endParaRPr lang="hu-HU" sz="28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222619" y="3705946"/>
            <a:ext cx="2143125" cy="21431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églalap 4"/>
          <p:cNvSpPr/>
          <p:nvPr/>
        </p:nvSpPr>
        <p:spPr>
          <a:xfrm>
            <a:off x="3580419" y="2216800"/>
            <a:ext cx="9797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800" b="1" dirty="0" err="1" smtClean="0">
                <a:solidFill>
                  <a:srgbClr val="00B0F0"/>
                </a:solidFill>
              </a:rPr>
              <a:t>good</a:t>
            </a:r>
            <a:endParaRPr lang="hu-HU" sz="2800" dirty="0"/>
          </a:p>
        </p:txBody>
      </p:sp>
      <p:sp>
        <p:nvSpPr>
          <p:cNvPr id="6" name="Téglalap 5"/>
          <p:cNvSpPr/>
          <p:nvPr/>
        </p:nvSpPr>
        <p:spPr>
          <a:xfrm>
            <a:off x="4878128" y="2618582"/>
            <a:ext cx="5886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800" b="1" dirty="0" err="1" smtClean="0">
                <a:solidFill>
                  <a:srgbClr val="00B0F0"/>
                </a:solidFill>
              </a:rPr>
              <a:t>sit</a:t>
            </a:r>
            <a:endParaRPr lang="hu-HU" sz="2800" dirty="0"/>
          </a:p>
        </p:txBody>
      </p:sp>
      <p:sp>
        <p:nvSpPr>
          <p:cNvPr id="7" name="Téglalap 6"/>
          <p:cNvSpPr/>
          <p:nvPr/>
        </p:nvSpPr>
        <p:spPr>
          <a:xfrm>
            <a:off x="5466751" y="3781947"/>
            <a:ext cx="7232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800" b="1" dirty="0" err="1" smtClean="0">
                <a:solidFill>
                  <a:srgbClr val="00B0F0"/>
                </a:solidFill>
              </a:rPr>
              <a:t>toy</a:t>
            </a:r>
            <a:endParaRPr lang="hu-HU" sz="2800" b="1" dirty="0">
              <a:solidFill>
                <a:srgbClr val="00B0F0"/>
              </a:solidFill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5956628" y="4163630"/>
            <a:ext cx="7922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800" b="1" dirty="0" err="1" smtClean="0">
                <a:solidFill>
                  <a:srgbClr val="00B0F0"/>
                </a:solidFill>
              </a:rPr>
              <a:t>you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2336175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Listen again and sing! </a:t>
            </a:r>
            <a:r>
              <a:rPr lang="hu-HU" dirty="0" smtClean="0">
                <a:sym typeface="Wingdings" panose="05000000000000000000" pitchFamily="2" charset="2"/>
              </a:rPr>
              <a:t></a:t>
            </a:r>
            <a:endParaRPr lang="hu-HU" dirty="0"/>
          </a:p>
        </p:txBody>
      </p:sp>
      <p:pic>
        <p:nvPicPr>
          <p:cNvPr id="4" name="XAFS43NKFag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271846" y="2165522"/>
            <a:ext cx="7890627" cy="4438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1-</a:t>
            </a:r>
            <a:r>
              <a:rPr lang="hu-HU" b="1" dirty="0" smtClean="0"/>
              <a:t> </a:t>
            </a:r>
            <a:r>
              <a:rPr lang="en-US" b="1" dirty="0" smtClean="0"/>
              <a:t>Complete </a:t>
            </a:r>
            <a:r>
              <a:rPr lang="en-US" b="1" dirty="0"/>
              <a:t>using words from the box</a:t>
            </a:r>
            <a:r>
              <a:rPr lang="en-US" b="1" dirty="0" smtClean="0"/>
              <a:t>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68217" y="3362035"/>
            <a:ext cx="9425965" cy="32805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I'm </a:t>
            </a:r>
            <a:r>
              <a:rPr lang="en-US" sz="2800" b="1" dirty="0"/>
              <a:t>______</a:t>
            </a:r>
            <a:r>
              <a:rPr lang="en-US" sz="2800" dirty="0"/>
              <a:t> here in a boring room</a:t>
            </a:r>
            <a:br>
              <a:rPr lang="en-US" sz="2800" dirty="0"/>
            </a:br>
            <a:r>
              <a:rPr lang="en-US" sz="2800" dirty="0"/>
              <a:t>It's just another rainy ________ afternoon</a:t>
            </a:r>
            <a:br>
              <a:rPr lang="en-US" sz="2800" dirty="0"/>
            </a:br>
            <a:r>
              <a:rPr lang="en-US" sz="2800" dirty="0"/>
              <a:t>I'm </a:t>
            </a:r>
            <a:r>
              <a:rPr lang="en-US" sz="2800" b="1" dirty="0"/>
              <a:t>________</a:t>
            </a:r>
            <a:r>
              <a:rPr lang="en-US" sz="2800" dirty="0"/>
              <a:t> my time</a:t>
            </a:r>
            <a:br>
              <a:rPr lang="en-US" sz="2800" dirty="0"/>
            </a:br>
            <a:r>
              <a:rPr lang="en-US" sz="2800" dirty="0"/>
              <a:t>I’ve got nothing to do</a:t>
            </a:r>
            <a:br>
              <a:rPr lang="en-US" sz="2800" dirty="0"/>
            </a:br>
            <a:r>
              <a:rPr lang="en-US" sz="2800" dirty="0"/>
              <a:t>I'm </a:t>
            </a:r>
            <a:r>
              <a:rPr lang="en-US" sz="2800" b="1" dirty="0"/>
              <a:t>________</a:t>
            </a:r>
            <a:r>
              <a:rPr lang="en-US" sz="2800" dirty="0"/>
              <a:t>around</a:t>
            </a:r>
            <a:br>
              <a:rPr lang="en-US" sz="2800" dirty="0"/>
            </a:br>
            <a:r>
              <a:rPr lang="en-US" sz="2800" dirty="0"/>
              <a:t>I'm</a:t>
            </a:r>
            <a:r>
              <a:rPr lang="en-US" sz="2800" b="1" dirty="0"/>
              <a:t>________</a:t>
            </a:r>
            <a:r>
              <a:rPr lang="en-US" sz="2800" dirty="0"/>
              <a:t> for you</a:t>
            </a:r>
            <a:br>
              <a:rPr lang="en-US" sz="2800" dirty="0"/>
            </a:br>
            <a:r>
              <a:rPr lang="en-US" sz="2800" dirty="0"/>
              <a:t>But nothing ever happens and I wonder</a:t>
            </a:r>
            <a:endParaRPr lang="hu-HU" sz="2800" dirty="0"/>
          </a:p>
        </p:txBody>
      </p:sp>
      <p:sp>
        <p:nvSpPr>
          <p:cNvPr id="11" name="Téglalap 10"/>
          <p:cNvSpPr/>
          <p:nvPr/>
        </p:nvSpPr>
        <p:spPr>
          <a:xfrm>
            <a:off x="868217" y="2274935"/>
            <a:ext cx="9516003" cy="461665"/>
          </a:xfrm>
          <a:prstGeom prst="rect">
            <a:avLst/>
          </a:prstGeom>
          <a:solidFill>
            <a:schemeClr val="accent1"/>
          </a:solidFill>
          <a:ln w="3175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hu-HU" sz="2400" dirty="0" smtClean="0"/>
              <a:t>  </a:t>
            </a:r>
            <a:r>
              <a:rPr lang="en-US" sz="2400" dirty="0" smtClean="0"/>
              <a:t>hanging      </a:t>
            </a:r>
            <a:r>
              <a:rPr lang="en-US" sz="2400" dirty="0"/>
              <a:t>wasting      waiting       driving       sitting       Sunday</a:t>
            </a:r>
            <a:endParaRPr lang="hu-HU" sz="2400" dirty="0"/>
          </a:p>
        </p:txBody>
      </p:sp>
      <p:pic>
        <p:nvPicPr>
          <p:cNvPr id="15" name="Kép 1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222619" y="3705946"/>
            <a:ext cx="2143125" cy="21431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56965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</a:t>
            </a:r>
            <a:r>
              <a:rPr lang="hu-HU" b="1" dirty="0" smtClean="0"/>
              <a:t> </a:t>
            </a:r>
            <a:r>
              <a:rPr lang="hu-HU" b="1" dirty="0"/>
              <a:t>-</a:t>
            </a:r>
            <a:r>
              <a:rPr lang="en-US" b="1" dirty="0" smtClean="0"/>
              <a:t>Put </a:t>
            </a:r>
            <a:r>
              <a:rPr lang="en-US" b="1" dirty="0"/>
              <a:t>the sentences in </a:t>
            </a:r>
            <a:r>
              <a:rPr lang="en-US" b="1" dirty="0" smtClean="0"/>
              <a:t>order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I'm </a:t>
            </a:r>
            <a:r>
              <a:rPr lang="en-US" sz="2800" dirty="0"/>
              <a:t>waiting for you____</a:t>
            </a:r>
            <a:endParaRPr lang="hu-HU" sz="2800" dirty="0"/>
          </a:p>
          <a:p>
            <a:pPr marL="0" indent="0">
              <a:buNone/>
            </a:pPr>
            <a:r>
              <a:rPr lang="en-US" sz="2800" dirty="0"/>
              <a:t>I'm driving around in my car___</a:t>
            </a:r>
            <a:br>
              <a:rPr lang="en-US" sz="2800" dirty="0"/>
            </a:br>
            <a:r>
              <a:rPr lang="en-US" sz="2800" dirty="0"/>
              <a:t>I'm driving too fast___</a:t>
            </a:r>
            <a:br>
              <a:rPr lang="en-US" sz="2800" dirty="0"/>
            </a:br>
            <a:r>
              <a:rPr lang="en-US" sz="2800" dirty="0"/>
              <a:t>But nothing ever happens and I wonder___</a:t>
            </a:r>
            <a:endParaRPr lang="hu-HU" sz="2800" dirty="0"/>
          </a:p>
          <a:p>
            <a:pPr marL="0" indent="0">
              <a:buNone/>
            </a:pPr>
            <a:r>
              <a:rPr lang="en-US" sz="2800" dirty="0"/>
              <a:t>I'd like to change my point of view___</a:t>
            </a:r>
            <a:br>
              <a:rPr lang="en-US" sz="2800" dirty="0"/>
            </a:br>
            <a:r>
              <a:rPr lang="en-US" sz="2800" dirty="0"/>
              <a:t>I'm driving</a:t>
            </a:r>
            <a:r>
              <a:rPr lang="en-US" sz="2800" b="1" dirty="0"/>
              <a:t> </a:t>
            </a:r>
            <a:r>
              <a:rPr lang="en-US" sz="2800" dirty="0"/>
              <a:t>too far___</a:t>
            </a:r>
            <a:br>
              <a:rPr lang="en-US" sz="2800" dirty="0"/>
            </a:br>
            <a:r>
              <a:rPr lang="en-US" sz="2800" dirty="0"/>
              <a:t>I feel so lonely___</a:t>
            </a:r>
            <a:br>
              <a:rPr lang="en-US" sz="2800" dirty="0"/>
            </a:br>
            <a:endParaRPr lang="hu-HU" sz="2800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222619" y="3705946"/>
            <a:ext cx="2143125" cy="21431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04233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3- Choose the correct </a:t>
            </a:r>
            <a:r>
              <a:rPr lang="en-US" b="1" dirty="0" smtClean="0"/>
              <a:t>option</a:t>
            </a:r>
            <a:r>
              <a:rPr lang="hu-HU" dirty="0"/>
              <a:t>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Chorus </a:t>
            </a:r>
            <a:endParaRPr lang="hu-HU" sz="2800" dirty="0"/>
          </a:p>
          <a:p>
            <a:pPr marL="0" indent="0">
              <a:buNone/>
            </a:pPr>
            <a:r>
              <a:rPr lang="en-US" sz="2800" dirty="0" smtClean="0"/>
              <a:t>I </a:t>
            </a:r>
            <a:r>
              <a:rPr lang="en-US" sz="2800" dirty="0"/>
              <a:t>wonder </a:t>
            </a:r>
            <a:r>
              <a:rPr lang="en-US" sz="2800" b="1" dirty="0"/>
              <a:t>how/ why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I wonder </a:t>
            </a:r>
            <a:r>
              <a:rPr lang="en-US" sz="2800" b="1" dirty="0"/>
              <a:t>why/ who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Yesterday you told me 'bout the blue, blue</a:t>
            </a:r>
            <a:r>
              <a:rPr lang="en-US" sz="2800" b="1" dirty="0"/>
              <a:t> time/ sky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And all that I can </a:t>
            </a:r>
            <a:r>
              <a:rPr lang="en-US" sz="2800" b="1" dirty="0"/>
              <a:t>see/ be</a:t>
            </a:r>
            <a:r>
              <a:rPr lang="en-US" sz="2800" dirty="0"/>
              <a:t> is just a yellow lemon-tree</a:t>
            </a:r>
            <a:br>
              <a:rPr lang="en-US" sz="2800" dirty="0"/>
            </a:br>
            <a:r>
              <a:rPr lang="en-US" sz="2800" dirty="0"/>
              <a:t>I'm turning</a:t>
            </a:r>
            <a:r>
              <a:rPr lang="en-US" sz="2800" b="1" dirty="0"/>
              <a:t> </a:t>
            </a:r>
            <a:r>
              <a:rPr lang="en-US" sz="2800" dirty="0"/>
              <a:t>my</a:t>
            </a:r>
            <a:r>
              <a:rPr lang="en-US" sz="2800" b="1" dirty="0"/>
              <a:t> hand/ head</a:t>
            </a:r>
            <a:r>
              <a:rPr lang="en-US" sz="2800" dirty="0"/>
              <a:t> up and down</a:t>
            </a:r>
            <a:br>
              <a:rPr lang="en-US" sz="2800" dirty="0"/>
            </a:br>
            <a:r>
              <a:rPr lang="en-US" sz="2800" dirty="0"/>
              <a:t>I'm turning </a:t>
            </a:r>
            <a:r>
              <a:rPr lang="en-US" sz="2800" dirty="0" err="1"/>
              <a:t>turning</a:t>
            </a:r>
            <a:r>
              <a:rPr lang="en-US" sz="2800" dirty="0"/>
              <a:t> </a:t>
            </a:r>
            <a:r>
              <a:rPr lang="en-US" sz="2800" dirty="0" err="1"/>
              <a:t>turning</a:t>
            </a:r>
            <a:r>
              <a:rPr lang="en-US" sz="2800" dirty="0"/>
              <a:t> </a:t>
            </a:r>
            <a:r>
              <a:rPr lang="en-US" sz="2800" dirty="0" err="1"/>
              <a:t>turning</a:t>
            </a:r>
            <a:r>
              <a:rPr lang="en-US" sz="2800" dirty="0"/>
              <a:t> </a:t>
            </a:r>
            <a:r>
              <a:rPr lang="en-US" sz="2800" dirty="0" err="1"/>
              <a:t>turning</a:t>
            </a:r>
            <a:r>
              <a:rPr lang="en-US" sz="2800" dirty="0"/>
              <a:t> around</a:t>
            </a:r>
            <a:br>
              <a:rPr lang="en-US" sz="2800" dirty="0"/>
            </a:br>
            <a:r>
              <a:rPr lang="en-US" sz="2800" dirty="0"/>
              <a:t>And all that I can see is just another</a:t>
            </a:r>
            <a:r>
              <a:rPr lang="en-US" sz="2800" b="1" dirty="0"/>
              <a:t> lemon/ yellow-</a:t>
            </a:r>
            <a:r>
              <a:rPr lang="en-US" sz="2800" dirty="0"/>
              <a:t>tree.  </a:t>
            </a:r>
            <a:endParaRPr lang="hu-HU" sz="2800" dirty="0" smtClean="0"/>
          </a:p>
          <a:p>
            <a:pPr marL="0" indent="0">
              <a:buNone/>
            </a:pPr>
            <a:r>
              <a:rPr lang="en-US" sz="2800" dirty="0" smtClean="0"/>
              <a:t> </a:t>
            </a:r>
            <a:r>
              <a:rPr lang="en-US" sz="2800" dirty="0"/>
              <a:t>(da-da-da)</a:t>
            </a:r>
            <a:br>
              <a:rPr lang="en-US" sz="2800" dirty="0"/>
            </a:br>
            <a:endParaRPr lang="hu-HU" sz="28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72001" y="222134"/>
            <a:ext cx="2143125" cy="21431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23070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4- Match the halves to make </a:t>
            </a:r>
            <a:r>
              <a:rPr lang="en-US" b="1" dirty="0" smtClean="0"/>
              <a:t>sentences</a:t>
            </a:r>
            <a:r>
              <a:rPr lang="hu-HU" b="1" dirty="0" smtClean="0"/>
              <a:t>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0321" y="2336873"/>
            <a:ext cx="10874370" cy="359931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800" dirty="0"/>
              <a:t>a)I'm sitting                </a:t>
            </a:r>
            <a:r>
              <a:rPr lang="hu-HU" sz="2800" dirty="0" smtClean="0"/>
              <a:t> </a:t>
            </a:r>
            <a:r>
              <a:rPr lang="en-US" sz="2800" dirty="0" smtClean="0"/>
              <a:t>      1)happens </a:t>
            </a:r>
            <a:r>
              <a:rPr lang="en-US" sz="2800" dirty="0"/>
              <a:t>and I wonder</a:t>
            </a:r>
            <a:br>
              <a:rPr lang="en-US" sz="2800" dirty="0"/>
            </a:br>
            <a:r>
              <a:rPr lang="en-US" sz="2800" dirty="0" smtClean="0"/>
              <a:t>b)I </a:t>
            </a:r>
            <a:r>
              <a:rPr lang="en-US" sz="2800" dirty="0"/>
              <a:t>miss                      </a:t>
            </a:r>
            <a:r>
              <a:rPr lang="en-US" sz="2800" dirty="0" smtClean="0"/>
              <a:t> </a:t>
            </a:r>
            <a:r>
              <a:rPr lang="hu-HU" sz="2800" dirty="0" smtClean="0"/>
              <a:t> </a:t>
            </a:r>
            <a:r>
              <a:rPr lang="en-US" sz="2800" dirty="0" smtClean="0"/>
              <a:t>     2)so </a:t>
            </a:r>
            <a:r>
              <a:rPr lang="en-US" sz="2800" dirty="0"/>
              <a:t>tired </a:t>
            </a:r>
            <a:br>
              <a:rPr lang="en-US" sz="2800" dirty="0"/>
            </a:br>
            <a:r>
              <a:rPr lang="en-US" sz="2800" dirty="0"/>
              <a:t>c)I'd like to go out      </a:t>
            </a:r>
            <a:r>
              <a:rPr lang="en-US" sz="2800" dirty="0" smtClean="0"/>
              <a:t>  </a:t>
            </a:r>
            <a:r>
              <a:rPr lang="hu-HU" sz="2800" dirty="0" smtClean="0"/>
              <a:t> </a:t>
            </a:r>
            <a:r>
              <a:rPr lang="en-US" sz="2800" dirty="0" smtClean="0"/>
              <a:t>     3)here</a:t>
            </a:r>
            <a:endParaRPr lang="hu-HU" sz="28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2800" dirty="0"/>
              <a:t>d)But there's a heavy  </a:t>
            </a:r>
            <a:r>
              <a:rPr lang="en-US" sz="2800" dirty="0" smtClean="0"/>
              <a:t>       4</a:t>
            </a:r>
            <a:r>
              <a:rPr lang="en-US" sz="2800" dirty="0"/>
              <a:t>) the power</a:t>
            </a:r>
            <a:br>
              <a:rPr lang="en-US" sz="2800" dirty="0"/>
            </a:br>
            <a:r>
              <a:rPr lang="en-US" sz="2800" dirty="0"/>
              <a:t>e)I feel                       </a:t>
            </a:r>
            <a:r>
              <a:rPr lang="en-US" sz="2800" dirty="0" smtClean="0"/>
              <a:t>       5)taking </a:t>
            </a:r>
            <a:r>
              <a:rPr lang="en-US" sz="2800" dirty="0"/>
              <a:t>a shower</a:t>
            </a:r>
            <a:br>
              <a:rPr lang="en-US" sz="2800" dirty="0"/>
            </a:br>
            <a:r>
              <a:rPr lang="en-US" sz="2800" dirty="0"/>
              <a:t>f)Put myself               </a:t>
            </a:r>
            <a:r>
              <a:rPr lang="en-US" sz="2800" dirty="0" smtClean="0"/>
              <a:t>     </a:t>
            </a:r>
            <a:r>
              <a:rPr lang="hu-HU" sz="2800" dirty="0" smtClean="0"/>
              <a:t>   </a:t>
            </a:r>
            <a:r>
              <a:rPr lang="en-US" sz="2800" dirty="0" smtClean="0"/>
              <a:t>6)cloud  </a:t>
            </a:r>
            <a:r>
              <a:rPr lang="en-US" sz="2800" dirty="0"/>
              <a:t>inside my head</a:t>
            </a:r>
            <a:endParaRPr lang="hu-HU" sz="28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2800" dirty="0"/>
              <a:t>g)Well, nothing ever   </a:t>
            </a:r>
            <a:r>
              <a:rPr lang="en-US" sz="2800" dirty="0" smtClean="0"/>
              <a:t>        7)into </a:t>
            </a:r>
            <a:r>
              <a:rPr lang="en-US" sz="2800" dirty="0"/>
              <a:t>bed</a:t>
            </a:r>
            <a:br>
              <a:rPr lang="en-US" sz="2800" dirty="0"/>
            </a:br>
            <a:endParaRPr lang="hu-HU" sz="28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222619" y="3705946"/>
            <a:ext cx="2143125" cy="21431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12206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5</a:t>
            </a:r>
            <a:r>
              <a:rPr lang="hu-HU" b="1" dirty="0" smtClean="0"/>
              <a:t> </a:t>
            </a:r>
            <a:r>
              <a:rPr lang="en-US" b="1" dirty="0" smtClean="0"/>
              <a:t>- </a:t>
            </a:r>
            <a:r>
              <a:rPr lang="en-US" b="1" dirty="0"/>
              <a:t>Listen and </a:t>
            </a:r>
            <a:r>
              <a:rPr lang="en-US" b="1" dirty="0" smtClean="0"/>
              <a:t>complete</a:t>
            </a:r>
            <a:r>
              <a:rPr lang="hu-HU" b="1" dirty="0" smtClean="0"/>
              <a:t>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Isolation is not _________ for me</a:t>
            </a:r>
            <a:br>
              <a:rPr lang="en-US" sz="2800" dirty="0"/>
            </a:br>
            <a:r>
              <a:rPr lang="en-US" sz="2800" dirty="0"/>
              <a:t>Isolation, I don't want to ______ on a lemon-tree           </a:t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I'm stepping around in the desert of joy</a:t>
            </a:r>
            <a:br>
              <a:rPr lang="en-US" sz="2800" dirty="0"/>
            </a:br>
            <a:r>
              <a:rPr lang="en-US" sz="2800" dirty="0"/>
              <a:t>Baby, anyhow I'll get another _____</a:t>
            </a:r>
            <a:br>
              <a:rPr lang="en-US" sz="2800" dirty="0"/>
            </a:br>
            <a:r>
              <a:rPr lang="en-US" sz="2800" dirty="0"/>
              <a:t>And everything will happen and ______ wonder</a:t>
            </a:r>
            <a:br>
              <a:rPr lang="en-US" sz="2800" dirty="0"/>
            </a:br>
            <a:r>
              <a:rPr lang="en-US" sz="2800" dirty="0"/>
              <a:t>Chorus</a:t>
            </a:r>
            <a:br>
              <a:rPr lang="en-US" sz="2800" dirty="0"/>
            </a:br>
            <a:endParaRPr lang="hu-HU" sz="28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222619" y="3705946"/>
            <a:ext cx="2143125" cy="21431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03265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Listen and </a:t>
            </a:r>
            <a:r>
              <a:rPr lang="hu-HU" dirty="0" err="1" smtClean="0"/>
              <a:t>do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tasks</a:t>
            </a:r>
            <a:r>
              <a:rPr lang="hu-HU" dirty="0" smtClean="0"/>
              <a:t>.</a:t>
            </a:r>
            <a:endParaRPr lang="hu-HU" dirty="0"/>
          </a:p>
        </p:txBody>
      </p:sp>
      <p:pic>
        <p:nvPicPr>
          <p:cNvPr id="4" name="wCQfkEkePx8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079033" y="2451849"/>
            <a:ext cx="6816436" cy="3834246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222619" y="3705946"/>
            <a:ext cx="2143125" cy="21431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13851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Check</a:t>
            </a:r>
            <a:r>
              <a:rPr lang="hu-HU" dirty="0" smtClean="0"/>
              <a:t> </a:t>
            </a:r>
            <a:r>
              <a:rPr lang="hu-HU" dirty="0" err="1" smtClean="0"/>
              <a:t>your</a:t>
            </a:r>
            <a:r>
              <a:rPr lang="hu-HU" dirty="0" smtClean="0"/>
              <a:t> </a:t>
            </a:r>
            <a:r>
              <a:rPr lang="hu-HU" dirty="0" err="1" smtClean="0"/>
              <a:t>answers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005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1-</a:t>
            </a:r>
            <a:r>
              <a:rPr lang="hu-HU" b="1" dirty="0" smtClean="0"/>
              <a:t> </a:t>
            </a:r>
            <a:r>
              <a:rPr lang="en-US" b="1" dirty="0" smtClean="0"/>
              <a:t>Complete </a:t>
            </a:r>
            <a:r>
              <a:rPr lang="en-US" b="1" dirty="0"/>
              <a:t>using words from the box</a:t>
            </a:r>
            <a:r>
              <a:rPr lang="en-US" b="1" dirty="0" smtClean="0"/>
              <a:t>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68217" y="3362035"/>
            <a:ext cx="9425965" cy="32805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I'm </a:t>
            </a:r>
            <a:r>
              <a:rPr lang="en-US" sz="2800" b="1" dirty="0" smtClean="0"/>
              <a:t>______</a:t>
            </a:r>
            <a:r>
              <a:rPr lang="en-US" sz="2800" dirty="0" smtClean="0"/>
              <a:t> </a:t>
            </a:r>
            <a:r>
              <a:rPr lang="en-US" sz="2800" dirty="0"/>
              <a:t>here in a boring room</a:t>
            </a:r>
            <a:br>
              <a:rPr lang="en-US" sz="2800" dirty="0"/>
            </a:br>
            <a:r>
              <a:rPr lang="en-US" sz="2800" dirty="0"/>
              <a:t>It's just another rainy </a:t>
            </a:r>
            <a:r>
              <a:rPr lang="en-US" sz="2800" dirty="0" smtClean="0"/>
              <a:t>________ </a:t>
            </a:r>
            <a:r>
              <a:rPr lang="en-US" sz="2800" dirty="0"/>
              <a:t>afternoon</a:t>
            </a:r>
            <a:br>
              <a:rPr lang="en-US" sz="2800" dirty="0"/>
            </a:br>
            <a:r>
              <a:rPr lang="en-US" sz="2800" dirty="0"/>
              <a:t>I'm </a:t>
            </a:r>
            <a:r>
              <a:rPr lang="en-US" sz="2800" b="1" dirty="0" smtClean="0"/>
              <a:t>________</a:t>
            </a:r>
            <a:r>
              <a:rPr lang="en-US" sz="2800" dirty="0" smtClean="0"/>
              <a:t> </a:t>
            </a:r>
            <a:r>
              <a:rPr lang="en-US" sz="2800" dirty="0"/>
              <a:t>my time</a:t>
            </a:r>
            <a:br>
              <a:rPr lang="en-US" sz="2800" dirty="0"/>
            </a:br>
            <a:r>
              <a:rPr lang="en-US" sz="2800" dirty="0"/>
              <a:t>I’ve got nothing to do</a:t>
            </a:r>
            <a:br>
              <a:rPr lang="en-US" sz="2800" dirty="0"/>
            </a:br>
            <a:r>
              <a:rPr lang="en-US" sz="2800" dirty="0"/>
              <a:t>I'm </a:t>
            </a:r>
            <a:r>
              <a:rPr lang="en-US" sz="2800" b="1" dirty="0" smtClean="0"/>
              <a:t>________</a:t>
            </a:r>
            <a:r>
              <a:rPr lang="en-US" sz="2800" dirty="0"/>
              <a:t>around</a:t>
            </a:r>
            <a:br>
              <a:rPr lang="en-US" sz="2800" dirty="0"/>
            </a:br>
            <a:r>
              <a:rPr lang="en-US" sz="2800" dirty="0"/>
              <a:t>I'm</a:t>
            </a:r>
            <a:r>
              <a:rPr lang="en-US" sz="2800" b="1" dirty="0" smtClean="0"/>
              <a:t>________</a:t>
            </a:r>
            <a:r>
              <a:rPr lang="en-US" sz="2800" dirty="0" smtClean="0"/>
              <a:t> </a:t>
            </a:r>
            <a:r>
              <a:rPr lang="en-US" sz="2800" dirty="0"/>
              <a:t>for you</a:t>
            </a:r>
            <a:br>
              <a:rPr lang="en-US" sz="2800" dirty="0"/>
            </a:br>
            <a:r>
              <a:rPr lang="en-US" sz="2800" dirty="0"/>
              <a:t>But nothing ever happens and I wonder</a:t>
            </a:r>
            <a:endParaRPr lang="hu-HU" sz="2800" dirty="0"/>
          </a:p>
        </p:txBody>
      </p:sp>
      <p:sp>
        <p:nvSpPr>
          <p:cNvPr id="11" name="Téglalap 10"/>
          <p:cNvSpPr/>
          <p:nvPr/>
        </p:nvSpPr>
        <p:spPr>
          <a:xfrm>
            <a:off x="868217" y="2274935"/>
            <a:ext cx="9516003" cy="461665"/>
          </a:xfrm>
          <a:prstGeom prst="rect">
            <a:avLst/>
          </a:prstGeom>
          <a:solidFill>
            <a:schemeClr val="accent1"/>
          </a:solidFill>
          <a:ln w="3175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hu-HU" sz="2400" dirty="0" smtClean="0"/>
              <a:t>  </a:t>
            </a:r>
            <a:r>
              <a:rPr lang="en-US" sz="2400" dirty="0" smtClean="0"/>
              <a:t>hanging      </a:t>
            </a:r>
            <a:r>
              <a:rPr lang="en-US" sz="2400" dirty="0"/>
              <a:t>wasting      waiting       driving       sitting       Sunday</a:t>
            </a:r>
            <a:endParaRPr lang="hu-HU" sz="2400" dirty="0"/>
          </a:p>
        </p:txBody>
      </p:sp>
      <p:pic>
        <p:nvPicPr>
          <p:cNvPr id="15" name="Kép 1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222619" y="3705946"/>
            <a:ext cx="2143125" cy="21431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églalap 3"/>
          <p:cNvSpPr/>
          <p:nvPr/>
        </p:nvSpPr>
        <p:spPr>
          <a:xfrm>
            <a:off x="1493001" y="3268616"/>
            <a:ext cx="12298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800" b="1" dirty="0" err="1">
                <a:solidFill>
                  <a:srgbClr val="00B0F0"/>
                </a:solidFill>
              </a:rPr>
              <a:t>sitting</a:t>
            </a:r>
            <a:endParaRPr lang="hu-HU" sz="2800" dirty="0"/>
          </a:p>
        </p:txBody>
      </p:sp>
      <p:sp>
        <p:nvSpPr>
          <p:cNvPr id="5" name="Téglalap 4"/>
          <p:cNvSpPr/>
          <p:nvPr/>
        </p:nvSpPr>
        <p:spPr>
          <a:xfrm>
            <a:off x="4589010" y="3705946"/>
            <a:ext cx="13837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800" b="1" dirty="0">
                <a:solidFill>
                  <a:srgbClr val="00B0F0"/>
                </a:solidFill>
              </a:rPr>
              <a:t>Sunday</a:t>
            </a:r>
            <a:endParaRPr lang="hu-HU" sz="2800" dirty="0"/>
          </a:p>
        </p:txBody>
      </p:sp>
      <p:sp>
        <p:nvSpPr>
          <p:cNvPr id="6" name="Téglalap 5"/>
          <p:cNvSpPr/>
          <p:nvPr/>
        </p:nvSpPr>
        <p:spPr>
          <a:xfrm>
            <a:off x="1608539" y="4062242"/>
            <a:ext cx="14526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800" b="1" dirty="0" err="1">
                <a:solidFill>
                  <a:srgbClr val="00B0F0"/>
                </a:solidFill>
              </a:rPr>
              <a:t>wasting</a:t>
            </a:r>
            <a:endParaRPr lang="hu-HU" sz="2800" dirty="0"/>
          </a:p>
        </p:txBody>
      </p:sp>
      <p:sp>
        <p:nvSpPr>
          <p:cNvPr id="7" name="Téglalap 6"/>
          <p:cNvSpPr/>
          <p:nvPr/>
        </p:nvSpPr>
        <p:spPr>
          <a:xfrm>
            <a:off x="1608539" y="4829170"/>
            <a:ext cx="14782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800" b="1" dirty="0">
                <a:solidFill>
                  <a:srgbClr val="00B0F0"/>
                </a:solidFill>
              </a:rPr>
              <a:t>hanging</a:t>
            </a:r>
            <a:endParaRPr lang="hu-HU" sz="2800" dirty="0"/>
          </a:p>
        </p:txBody>
      </p:sp>
      <p:sp>
        <p:nvSpPr>
          <p:cNvPr id="8" name="Téglalap 7"/>
          <p:cNvSpPr/>
          <p:nvPr/>
        </p:nvSpPr>
        <p:spPr>
          <a:xfrm>
            <a:off x="1576094" y="5233731"/>
            <a:ext cx="14061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800" b="1" dirty="0" err="1">
                <a:solidFill>
                  <a:srgbClr val="00B0F0"/>
                </a:solidFill>
              </a:rPr>
              <a:t>waiting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163927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44</TotalTime>
  <Words>197</Words>
  <Application>Microsoft Office PowerPoint</Application>
  <PresentationFormat>Szélesvásznú</PresentationFormat>
  <Paragraphs>55</Paragraphs>
  <Slides>14</Slides>
  <Notes>0</Notes>
  <HiddenSlides>0</HiddenSlides>
  <MMClips>2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Wingdings</vt:lpstr>
      <vt:lpstr>Berlin</vt:lpstr>
      <vt:lpstr>Lemon tree </vt:lpstr>
      <vt:lpstr>1- Complete using words from the box.</vt:lpstr>
      <vt:lpstr>2 -Put the sentences in order.</vt:lpstr>
      <vt:lpstr>3- Choose the correct option.</vt:lpstr>
      <vt:lpstr>4- Match the halves to make sentences.</vt:lpstr>
      <vt:lpstr>5 - Listen and complete.</vt:lpstr>
      <vt:lpstr>Listen and do the tasks.</vt:lpstr>
      <vt:lpstr>Check your answers.</vt:lpstr>
      <vt:lpstr>1- Complete using words from the box.</vt:lpstr>
      <vt:lpstr>2 -Put the sentences in order.</vt:lpstr>
      <vt:lpstr>3- Choose the correct option.</vt:lpstr>
      <vt:lpstr>4- Match the halves to make sentences.</vt:lpstr>
      <vt:lpstr>5 - Listen and complete.</vt:lpstr>
      <vt:lpstr>Listen again and sing! 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Lemon tree</dc:title>
  <dc:creator>Szénásiné Földesi Zsuzsanna</dc:creator>
  <cp:lastModifiedBy>Szénásiné Földesi Zsuzsanna</cp:lastModifiedBy>
  <cp:revision>15</cp:revision>
  <dcterms:created xsi:type="dcterms:W3CDTF">2022-11-22T09:36:32Z</dcterms:created>
  <dcterms:modified xsi:type="dcterms:W3CDTF">2022-11-22T10:20:46Z</dcterms:modified>
</cp:coreProperties>
</file>