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1AA96-D21B-436F-BA31-A97A42F8D3C1}" type="datetimeFigureOut">
              <a:rPr lang="hu-HU" smtClean="0"/>
              <a:t>2014.12.09.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ACD0-84AF-4DF2-AAF6-92B0B3D2733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44035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1AA96-D21B-436F-BA31-A97A42F8D3C1}" type="datetimeFigureOut">
              <a:rPr lang="hu-HU" smtClean="0"/>
              <a:t>2014.12.09.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ACD0-84AF-4DF2-AAF6-92B0B3D2733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12190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1AA96-D21B-436F-BA31-A97A42F8D3C1}" type="datetimeFigureOut">
              <a:rPr lang="hu-HU" smtClean="0"/>
              <a:t>2014.12.09.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ACD0-84AF-4DF2-AAF6-92B0B3D2733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74658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1AA96-D21B-436F-BA31-A97A42F8D3C1}" type="datetimeFigureOut">
              <a:rPr lang="hu-HU" smtClean="0"/>
              <a:t>2014.12.09.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ACD0-84AF-4DF2-AAF6-92B0B3D2733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07869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1AA96-D21B-436F-BA31-A97A42F8D3C1}" type="datetimeFigureOut">
              <a:rPr lang="hu-HU" smtClean="0"/>
              <a:t>2014.12.09.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ACD0-84AF-4DF2-AAF6-92B0B3D2733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78841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1AA96-D21B-436F-BA31-A97A42F8D3C1}" type="datetimeFigureOut">
              <a:rPr lang="hu-HU" smtClean="0"/>
              <a:t>2014.12.09.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ACD0-84AF-4DF2-AAF6-92B0B3D2733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50097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1AA96-D21B-436F-BA31-A97A42F8D3C1}" type="datetimeFigureOut">
              <a:rPr lang="hu-HU" smtClean="0"/>
              <a:t>2014.12.09.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ACD0-84AF-4DF2-AAF6-92B0B3D2733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215402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1AA96-D21B-436F-BA31-A97A42F8D3C1}" type="datetimeFigureOut">
              <a:rPr lang="hu-HU" smtClean="0"/>
              <a:t>2014.12.09.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ACD0-84AF-4DF2-AAF6-92B0B3D2733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5953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1AA96-D21B-436F-BA31-A97A42F8D3C1}" type="datetimeFigureOut">
              <a:rPr lang="hu-HU" smtClean="0"/>
              <a:t>2014.12.09.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ACD0-84AF-4DF2-AAF6-92B0B3D2733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35570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1AA96-D21B-436F-BA31-A97A42F8D3C1}" type="datetimeFigureOut">
              <a:rPr lang="hu-HU" smtClean="0"/>
              <a:t>2014.12.09.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ACD0-84AF-4DF2-AAF6-92B0B3D2733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0644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1AA96-D21B-436F-BA31-A97A42F8D3C1}" type="datetimeFigureOut">
              <a:rPr lang="hu-HU" smtClean="0"/>
              <a:t>2014.12.09.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ACD0-84AF-4DF2-AAF6-92B0B3D2733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7004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41AA96-D21B-436F-BA31-A97A42F8D3C1}" type="datetimeFigureOut">
              <a:rPr lang="hu-HU" smtClean="0"/>
              <a:t>2014.12.09.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D9ACD0-84AF-4DF2-AAF6-92B0B3D2733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4275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hyperlink" Target="http://en.wikipedia.org/wiki/Newton%27s_method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zövegdoboz 12"/>
          <p:cNvSpPr txBox="1"/>
          <p:nvPr/>
        </p:nvSpPr>
        <p:spPr>
          <a:xfrm>
            <a:off x="241300" y="2493624"/>
            <a:ext cx="5257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Az alapelv, hogy egy tetszőleges közeli pontból kiindulva a függvényt annak érintőjével közelítjük, abban bízva, hogy megfelelő számú iteráció után tetszőleges pontosságú közelítést tudunk elérni.</a:t>
            </a:r>
          </a:p>
          <a:p>
            <a:r>
              <a:rPr lang="hu-HU" dirty="0" smtClean="0"/>
              <a:t>Az érintő egyenlete:</a:t>
            </a:r>
            <a:endParaRPr lang="hu-HU" dirty="0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Egyismeretlenes</a:t>
            </a:r>
            <a:r>
              <a:rPr lang="hu-HU" dirty="0" smtClean="0"/>
              <a:t> egyenletek numerikus megoldása a Newton-módszerrel</a:t>
            </a:r>
            <a:endParaRPr lang="hu-HU" dirty="0"/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1675" y="1916668"/>
            <a:ext cx="6410325" cy="4572000"/>
          </a:xfrm>
          <a:prstGeom prst="rect">
            <a:avLst/>
          </a:prstGeom>
        </p:spPr>
      </p:pic>
      <p:pic>
        <p:nvPicPr>
          <p:cNvPr id="8" name="Kép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550" y="3990002"/>
            <a:ext cx="2266950" cy="209550"/>
          </a:xfrm>
          <a:prstGeom prst="rect">
            <a:avLst/>
          </a:prstGeom>
        </p:spPr>
      </p:pic>
      <p:pic>
        <p:nvPicPr>
          <p:cNvPr id="9" name="Kép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600" y="2280344"/>
            <a:ext cx="1038225" cy="200025"/>
          </a:xfrm>
          <a:prstGeom prst="rect">
            <a:avLst/>
          </a:prstGeom>
        </p:spPr>
      </p:pic>
      <p:pic>
        <p:nvPicPr>
          <p:cNvPr id="10" name="Kép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550" y="4863041"/>
            <a:ext cx="2533650" cy="209550"/>
          </a:xfrm>
          <a:prstGeom prst="rect">
            <a:avLst/>
          </a:prstGeom>
        </p:spPr>
      </p:pic>
      <p:pic>
        <p:nvPicPr>
          <p:cNvPr id="11" name="Kép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788" y="5458026"/>
            <a:ext cx="1619250" cy="457200"/>
          </a:xfrm>
          <a:prstGeom prst="rect">
            <a:avLst/>
          </a:prstGeom>
        </p:spPr>
      </p:pic>
      <p:sp>
        <p:nvSpPr>
          <p:cNvPr id="12" name="Szövegdoboz 11"/>
          <p:cNvSpPr txBox="1"/>
          <p:nvPr/>
        </p:nvSpPr>
        <p:spPr>
          <a:xfrm>
            <a:off x="241300" y="1897757"/>
            <a:ext cx="525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Egyváltozós függvénynek keressük a </a:t>
            </a:r>
            <a:r>
              <a:rPr lang="hu-HU" dirty="0" err="1" smtClean="0"/>
              <a:t>zérushelyét</a:t>
            </a:r>
            <a:r>
              <a:rPr lang="hu-HU" dirty="0" smtClean="0"/>
              <a:t>:</a:t>
            </a:r>
            <a:endParaRPr lang="hu-HU" dirty="0"/>
          </a:p>
        </p:txBody>
      </p:sp>
      <p:sp>
        <p:nvSpPr>
          <p:cNvPr id="14" name="Szövegdoboz 13"/>
          <p:cNvSpPr txBox="1"/>
          <p:nvPr/>
        </p:nvSpPr>
        <p:spPr>
          <a:xfrm>
            <a:off x="241300" y="4204954"/>
            <a:ext cx="525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Melynek a </a:t>
            </a:r>
            <a:r>
              <a:rPr lang="hu-HU" dirty="0" err="1" smtClean="0"/>
              <a:t>zérushelyét</a:t>
            </a:r>
            <a:r>
              <a:rPr lang="hu-HU" dirty="0" smtClean="0"/>
              <a:t> keresve „megtippeljük” az eredeti függvény </a:t>
            </a:r>
            <a:r>
              <a:rPr lang="hu-HU" dirty="0" err="1" smtClean="0"/>
              <a:t>zérushelyét</a:t>
            </a:r>
            <a:r>
              <a:rPr lang="hu-HU" dirty="0" smtClean="0"/>
              <a:t>.</a:t>
            </a:r>
            <a:endParaRPr lang="hu-HU" dirty="0"/>
          </a:p>
        </p:txBody>
      </p:sp>
      <p:sp>
        <p:nvSpPr>
          <p:cNvPr id="15" name="Szövegdoboz 14"/>
          <p:cNvSpPr txBox="1"/>
          <p:nvPr/>
        </p:nvSpPr>
        <p:spPr>
          <a:xfrm>
            <a:off x="241300" y="5069250"/>
            <a:ext cx="525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Melyből az iteráció következő eleme:</a:t>
            </a:r>
            <a:endParaRPr lang="hu-HU" dirty="0"/>
          </a:p>
        </p:txBody>
      </p:sp>
      <p:sp>
        <p:nvSpPr>
          <p:cNvPr id="16" name="Szövegdoboz 15"/>
          <p:cNvSpPr txBox="1"/>
          <p:nvPr/>
        </p:nvSpPr>
        <p:spPr>
          <a:xfrm>
            <a:off x="241300" y="5934670"/>
            <a:ext cx="5257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Ezt a közelítést tetszőleges pontosságig alkalmazhatjuk, illetve a numerikus deriválás is használható</a:t>
            </a:r>
            <a:endParaRPr lang="hu-HU" dirty="0"/>
          </a:p>
        </p:txBody>
      </p:sp>
      <p:sp>
        <p:nvSpPr>
          <p:cNvPr id="17" name="Szövegdoboz 16"/>
          <p:cNvSpPr txBox="1"/>
          <p:nvPr/>
        </p:nvSpPr>
        <p:spPr>
          <a:xfrm>
            <a:off x="6475563" y="6488668"/>
            <a:ext cx="5716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Forrás: </a:t>
            </a:r>
            <a:r>
              <a:rPr lang="hu-HU" dirty="0" smtClean="0">
                <a:hlinkClick r:id="rId7"/>
              </a:rPr>
              <a:t>http://en.wikipedia.org/wiki/Newton%27s_method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485950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81</Words>
  <Application>Microsoft Office PowerPoint</Application>
  <PresentationFormat>Szélesvásznú</PresentationFormat>
  <Paragraphs>8</Paragraphs>
  <Slides>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Office-téma</vt:lpstr>
      <vt:lpstr>Egyismeretlenes egyenletek numerikus megoldása a Newton-módszerrel</vt:lpstr>
    </vt:vector>
  </TitlesOfParts>
  <Company>OTP Bank Nyrt.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Egyismeretlenes egyenletek numerikus megoldása a Newton-módszerrel</dc:title>
  <dc:creator>Soltész József</dc:creator>
  <cp:lastModifiedBy>Soltész József</cp:lastModifiedBy>
  <cp:revision>4</cp:revision>
  <dcterms:created xsi:type="dcterms:W3CDTF">2014-12-09T15:59:28Z</dcterms:created>
  <dcterms:modified xsi:type="dcterms:W3CDTF">2014-12-09T16:20:21Z</dcterms:modified>
</cp:coreProperties>
</file>