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56" r:id="rId2"/>
    <p:sldId id="258" r:id="rId3"/>
    <p:sldId id="259" r:id="rId4"/>
    <p:sldId id="261" r:id="rId5"/>
    <p:sldId id="260" r:id="rId6"/>
    <p:sldId id="263" r:id="rId7"/>
    <p:sldId id="262" r:id="rId8"/>
    <p:sldId id="266" r:id="rId9"/>
    <p:sldId id="264" r:id="rId10"/>
    <p:sldId id="265" r:id="rId11"/>
    <p:sldId id="267" r:id="rId12"/>
  </p:sldIdLst>
  <p:sldSz cx="9144000" cy="6858000" type="screen4x3"/>
  <p:notesSz cx="6858000" cy="9144000"/>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Szerző" initials="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25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iagrams/_rels/drawing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image" Target="../media/image2.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841161-9AFA-4DFF-A181-ED9E8F3C3578}" type="doc">
      <dgm:prSet loTypeId="urn:microsoft.com/office/officeart/2011/layout/TabList" loCatId="list" qsTypeId="urn:microsoft.com/office/officeart/2005/8/quickstyle/simple1" qsCatId="simple" csTypeId="urn:microsoft.com/office/officeart/2005/8/colors/accent1_2" csCatId="accent1" phldr="1"/>
      <dgm:spPr/>
      <dgm:t>
        <a:bodyPr/>
        <a:lstStyle/>
        <a:p>
          <a:endParaRPr lang="hu-HU"/>
        </a:p>
      </dgm:t>
    </dgm:pt>
    <dgm:pt modelId="{ECD6AAF5-6823-4E79-963E-A90DB57DE1E5}">
      <dgm:prSet phldrT="[Szöveg]"/>
      <dgm:spPr/>
      <dgm:t>
        <a:bodyPr/>
        <a:lstStyle/>
        <a:p>
          <a:r>
            <a:rPr lang="hu-HU" dirty="0" smtClean="0"/>
            <a:t>Cél</a:t>
          </a:r>
          <a:endParaRPr lang="hu-HU" dirty="0"/>
        </a:p>
      </dgm:t>
    </dgm:pt>
    <dgm:pt modelId="{0F4351D5-AE5E-40D7-9647-2925CCA6EF75}" type="parTrans" cxnId="{7C7C377B-CCBF-4664-BF7A-7DD9BD40F373}">
      <dgm:prSet/>
      <dgm:spPr/>
      <dgm:t>
        <a:bodyPr/>
        <a:lstStyle/>
        <a:p>
          <a:endParaRPr lang="hu-HU"/>
        </a:p>
      </dgm:t>
    </dgm:pt>
    <dgm:pt modelId="{56139ECB-1407-494F-AE27-548C94AC6E68}" type="sibTrans" cxnId="{7C7C377B-CCBF-4664-BF7A-7DD9BD40F373}">
      <dgm:prSet/>
      <dgm:spPr/>
      <dgm:t>
        <a:bodyPr/>
        <a:lstStyle/>
        <a:p>
          <a:endParaRPr lang="hu-HU"/>
        </a:p>
      </dgm:t>
    </dgm:pt>
    <dgm:pt modelId="{E0A92CBA-5E3D-444C-B795-32F9D2E35094}">
      <dgm:prSet phldrT="[Szöveg]"/>
      <dgm:spPr/>
      <dgm:t>
        <a:bodyPr/>
        <a:lstStyle/>
        <a:p>
          <a:endParaRPr lang="hu-HU" dirty="0"/>
        </a:p>
      </dgm:t>
    </dgm:pt>
    <dgm:pt modelId="{1974258F-B09D-469E-ADD0-6F69B39C487B}" type="parTrans" cxnId="{19910CD7-DAD3-4561-B618-952D80CEF619}">
      <dgm:prSet/>
      <dgm:spPr/>
      <dgm:t>
        <a:bodyPr/>
        <a:lstStyle/>
        <a:p>
          <a:endParaRPr lang="hu-HU"/>
        </a:p>
      </dgm:t>
    </dgm:pt>
    <dgm:pt modelId="{AC9F2AED-42D9-476F-8003-0B41120E0A7F}" type="sibTrans" cxnId="{19910CD7-DAD3-4561-B618-952D80CEF619}">
      <dgm:prSet/>
      <dgm:spPr/>
      <dgm:t>
        <a:bodyPr/>
        <a:lstStyle/>
        <a:p>
          <a:endParaRPr lang="hu-HU"/>
        </a:p>
      </dgm:t>
    </dgm:pt>
    <dgm:pt modelId="{B1856CAE-A0AA-47A2-8C51-A1B6F4D58452}">
      <dgm:prSet phldrT="[Szöveg]"/>
      <dgm:spPr/>
      <dgm:t>
        <a:bodyPr/>
        <a:lstStyle/>
        <a:p>
          <a:r>
            <a:rPr lang="hu-HU" dirty="0" smtClean="0"/>
            <a:t>A programozás célja az adatok feldolgozása. Ennek során az adatok szerzünk be a külvilágból, amelyeket feldolgozunk és valamilyen formában visszajutattunk a külvilágba.</a:t>
          </a:r>
          <a:endParaRPr lang="hu-HU" dirty="0"/>
        </a:p>
      </dgm:t>
    </dgm:pt>
    <dgm:pt modelId="{A1A2B9F9-1590-4B44-A8EB-B09BA2CE7255}" type="parTrans" cxnId="{40422E02-D2D8-47F4-94F3-FB054C8F5CC8}">
      <dgm:prSet/>
      <dgm:spPr/>
      <dgm:t>
        <a:bodyPr/>
        <a:lstStyle/>
        <a:p>
          <a:endParaRPr lang="hu-HU"/>
        </a:p>
      </dgm:t>
    </dgm:pt>
    <dgm:pt modelId="{3A45D744-3B62-4E59-AFD8-374AF2157FED}" type="sibTrans" cxnId="{40422E02-D2D8-47F4-94F3-FB054C8F5CC8}">
      <dgm:prSet/>
      <dgm:spPr/>
      <dgm:t>
        <a:bodyPr/>
        <a:lstStyle/>
        <a:p>
          <a:endParaRPr lang="hu-HU"/>
        </a:p>
      </dgm:t>
    </dgm:pt>
    <dgm:pt modelId="{971CEB6C-0A84-475B-A909-CDF846F0E46A}">
      <dgm:prSet phldrT="[Szöveg]"/>
      <dgm:spPr/>
      <dgm:t>
        <a:bodyPr/>
        <a:lstStyle/>
        <a:p>
          <a:r>
            <a:rPr lang="hu-HU" dirty="0" smtClean="0"/>
            <a:t>Változók</a:t>
          </a:r>
          <a:endParaRPr lang="hu-HU" dirty="0"/>
        </a:p>
      </dgm:t>
    </dgm:pt>
    <dgm:pt modelId="{28B5D661-D7DF-4FD7-A6D6-153F732D472E}" type="parTrans" cxnId="{089D61D5-079C-4DF4-A0C1-E606BB59D4F6}">
      <dgm:prSet/>
      <dgm:spPr/>
      <dgm:t>
        <a:bodyPr/>
        <a:lstStyle/>
        <a:p>
          <a:endParaRPr lang="hu-HU"/>
        </a:p>
      </dgm:t>
    </dgm:pt>
    <dgm:pt modelId="{AD9FCAA1-80C3-43C9-A95F-F96008175212}" type="sibTrans" cxnId="{089D61D5-079C-4DF4-A0C1-E606BB59D4F6}">
      <dgm:prSet/>
      <dgm:spPr/>
      <dgm:t>
        <a:bodyPr/>
        <a:lstStyle/>
        <a:p>
          <a:endParaRPr lang="hu-HU"/>
        </a:p>
      </dgm:t>
    </dgm:pt>
    <dgm:pt modelId="{171C0351-ACCF-4943-AC8A-EB34E3FC0E03}">
      <dgm:prSet phldrT="[Szöveg]"/>
      <dgm:spPr/>
      <dgm:t>
        <a:bodyPr/>
        <a:lstStyle/>
        <a:p>
          <a:endParaRPr lang="hu-HU" dirty="0"/>
        </a:p>
      </dgm:t>
    </dgm:pt>
    <dgm:pt modelId="{EE5C5A7E-C6A0-4E3D-B4D2-329CA6588606}" type="parTrans" cxnId="{D83E4C6D-8CAF-49FC-8A11-CC00A02121B3}">
      <dgm:prSet/>
      <dgm:spPr/>
      <dgm:t>
        <a:bodyPr/>
        <a:lstStyle/>
        <a:p>
          <a:endParaRPr lang="hu-HU"/>
        </a:p>
      </dgm:t>
    </dgm:pt>
    <dgm:pt modelId="{28B4BDA3-26B9-475E-8670-8E65DB09595A}" type="sibTrans" cxnId="{D83E4C6D-8CAF-49FC-8A11-CC00A02121B3}">
      <dgm:prSet/>
      <dgm:spPr/>
      <dgm:t>
        <a:bodyPr/>
        <a:lstStyle/>
        <a:p>
          <a:endParaRPr lang="hu-HU"/>
        </a:p>
      </dgm:t>
    </dgm:pt>
    <dgm:pt modelId="{AEB2B1E7-3665-4E78-8859-7730F287CC3E}">
      <dgm:prSet phldrT="[Szöveg]"/>
      <dgm:spPr/>
      <dgm:t>
        <a:bodyPr/>
        <a:lstStyle/>
        <a:p>
          <a:r>
            <a:rPr lang="hu-HU" dirty="0" smtClean="0"/>
            <a:t>A változók a programozásban egy adott memóriaterület tartalmát jelentik, mely a futás közben dinamikusan változtatható. Vannak egyszerű és összetett változatai, és többféle típusa.</a:t>
          </a:r>
          <a:endParaRPr lang="hu-HU" dirty="0"/>
        </a:p>
      </dgm:t>
    </dgm:pt>
    <dgm:pt modelId="{1C6A5916-FB19-4754-BA3F-BFBA3583FDB2}" type="parTrans" cxnId="{D26CFFB2-1028-4E3B-B210-AE9DAFD7875A}">
      <dgm:prSet/>
      <dgm:spPr/>
      <dgm:t>
        <a:bodyPr/>
        <a:lstStyle/>
        <a:p>
          <a:endParaRPr lang="hu-HU"/>
        </a:p>
      </dgm:t>
    </dgm:pt>
    <dgm:pt modelId="{D84750E9-3142-4A7A-BFFA-981122E7F64A}" type="sibTrans" cxnId="{D26CFFB2-1028-4E3B-B210-AE9DAFD7875A}">
      <dgm:prSet/>
      <dgm:spPr/>
      <dgm:t>
        <a:bodyPr/>
        <a:lstStyle/>
        <a:p>
          <a:endParaRPr lang="hu-HU"/>
        </a:p>
      </dgm:t>
    </dgm:pt>
    <dgm:pt modelId="{158C8FB2-C1D1-470E-B3D5-068AF7D893FF}">
      <dgm:prSet phldrT="[Szöveg]"/>
      <dgm:spPr/>
      <dgm:t>
        <a:bodyPr/>
        <a:lstStyle/>
        <a:p>
          <a:r>
            <a:rPr lang="hu-HU" dirty="0" smtClean="0"/>
            <a:t>Konstansok</a:t>
          </a:r>
          <a:endParaRPr lang="hu-HU" dirty="0"/>
        </a:p>
      </dgm:t>
    </dgm:pt>
    <dgm:pt modelId="{6CE355D4-FB1C-4896-811D-EB429052A86F}" type="parTrans" cxnId="{BCBFBC33-7966-4EBF-88D6-3E28B37CA586}">
      <dgm:prSet/>
      <dgm:spPr/>
      <dgm:t>
        <a:bodyPr/>
        <a:lstStyle/>
        <a:p>
          <a:endParaRPr lang="hu-HU"/>
        </a:p>
      </dgm:t>
    </dgm:pt>
    <dgm:pt modelId="{B7A82600-91C7-4D12-AFB5-3E5A47E9AA5B}" type="sibTrans" cxnId="{BCBFBC33-7966-4EBF-88D6-3E28B37CA586}">
      <dgm:prSet/>
      <dgm:spPr/>
      <dgm:t>
        <a:bodyPr/>
        <a:lstStyle/>
        <a:p>
          <a:endParaRPr lang="hu-HU"/>
        </a:p>
      </dgm:t>
    </dgm:pt>
    <dgm:pt modelId="{9285460F-6254-44F2-A785-2350EAE509A6}">
      <dgm:prSet phldrT="[Szöveg]"/>
      <dgm:spPr/>
      <dgm:t>
        <a:bodyPr/>
        <a:lstStyle/>
        <a:p>
          <a:r>
            <a:rPr lang="hu-HU" dirty="0" smtClean="0"/>
            <a:t> </a:t>
          </a:r>
          <a:endParaRPr lang="hu-HU" dirty="0"/>
        </a:p>
      </dgm:t>
    </dgm:pt>
    <dgm:pt modelId="{85628795-1DD1-41B4-86AE-BB55F91162E8}" type="parTrans" cxnId="{E932C587-748D-466C-B164-8155A2F98199}">
      <dgm:prSet/>
      <dgm:spPr/>
      <dgm:t>
        <a:bodyPr/>
        <a:lstStyle/>
        <a:p>
          <a:endParaRPr lang="hu-HU"/>
        </a:p>
      </dgm:t>
    </dgm:pt>
    <dgm:pt modelId="{6AFDAC83-1600-4BC5-A1FF-15C93F9B6432}" type="sibTrans" cxnId="{E932C587-748D-466C-B164-8155A2F98199}">
      <dgm:prSet/>
      <dgm:spPr/>
      <dgm:t>
        <a:bodyPr/>
        <a:lstStyle/>
        <a:p>
          <a:endParaRPr lang="hu-HU"/>
        </a:p>
      </dgm:t>
    </dgm:pt>
    <dgm:pt modelId="{7427E867-9C0F-43E4-89DC-ECF3223F4C07}">
      <dgm:prSet phldrT="[Szöveg]"/>
      <dgm:spPr/>
      <dgm:t>
        <a:bodyPr/>
        <a:lstStyle/>
        <a:p>
          <a:r>
            <a:rPr lang="hu-HU" dirty="0" smtClean="0"/>
            <a:t>A változókhoz hasonlóan ez is egy adott memóriaterület tartalmát jelentik de a tartalma nem módosítható, általános üzenetek, paraméterek (pl. matematikai konstansok Pi, e) rögzítésére használható, áttekinthetőbbé teszi a kódot.</a:t>
          </a:r>
          <a:endParaRPr lang="hu-HU" dirty="0"/>
        </a:p>
      </dgm:t>
    </dgm:pt>
    <dgm:pt modelId="{B24BA1F0-AD24-4BED-BB94-E13493B71E68}" type="parTrans" cxnId="{0577D7C7-EB65-4382-8CC5-9B6D3A8E0A10}">
      <dgm:prSet/>
      <dgm:spPr/>
      <dgm:t>
        <a:bodyPr/>
        <a:lstStyle/>
        <a:p>
          <a:endParaRPr lang="hu-HU"/>
        </a:p>
      </dgm:t>
    </dgm:pt>
    <dgm:pt modelId="{59908FD5-E3F9-4D00-8C2E-BA8A2225F425}" type="sibTrans" cxnId="{0577D7C7-EB65-4382-8CC5-9B6D3A8E0A10}">
      <dgm:prSet/>
      <dgm:spPr/>
      <dgm:t>
        <a:bodyPr/>
        <a:lstStyle/>
        <a:p>
          <a:endParaRPr lang="hu-HU"/>
        </a:p>
      </dgm:t>
    </dgm:pt>
    <dgm:pt modelId="{EAE39A0D-AD1F-4967-8DF8-65E4139BDC45}">
      <dgm:prSet/>
      <dgm:spPr/>
      <dgm:t>
        <a:bodyPr/>
        <a:lstStyle/>
        <a:p>
          <a:r>
            <a:rPr lang="hu-HU" dirty="0" smtClean="0"/>
            <a:t>Objektumok</a:t>
          </a:r>
          <a:endParaRPr lang="hu-HU" dirty="0"/>
        </a:p>
      </dgm:t>
    </dgm:pt>
    <dgm:pt modelId="{186625EC-1122-497B-A8DE-BDF38334043A}" type="parTrans" cxnId="{38F81DEF-DF45-4C99-A157-AB0778ED6CF4}">
      <dgm:prSet/>
      <dgm:spPr/>
      <dgm:t>
        <a:bodyPr/>
        <a:lstStyle/>
        <a:p>
          <a:endParaRPr lang="hu-HU"/>
        </a:p>
      </dgm:t>
    </dgm:pt>
    <dgm:pt modelId="{F7154985-CAA1-448A-B0C0-3558516AF769}" type="sibTrans" cxnId="{38F81DEF-DF45-4C99-A157-AB0778ED6CF4}">
      <dgm:prSet/>
      <dgm:spPr/>
      <dgm:t>
        <a:bodyPr/>
        <a:lstStyle/>
        <a:p>
          <a:endParaRPr lang="hu-HU"/>
        </a:p>
      </dgm:t>
    </dgm:pt>
    <dgm:pt modelId="{918319CD-8105-4754-B795-E061DC690712}">
      <dgm:prSet/>
      <dgm:spPr/>
      <dgm:t>
        <a:bodyPr/>
        <a:lstStyle/>
        <a:p>
          <a:endParaRPr lang="hu-HU"/>
        </a:p>
      </dgm:t>
    </dgm:pt>
    <dgm:pt modelId="{1D0F7C8F-B9C0-4900-955A-3B44C63F8771}" type="parTrans" cxnId="{AE85B54B-2C64-4E01-8AF9-7E3AC7D0413F}">
      <dgm:prSet/>
      <dgm:spPr/>
      <dgm:t>
        <a:bodyPr/>
        <a:lstStyle/>
        <a:p>
          <a:endParaRPr lang="hu-HU"/>
        </a:p>
      </dgm:t>
    </dgm:pt>
    <dgm:pt modelId="{C53F0F05-A9CC-4BFA-B4D6-3F5AA24481F4}" type="sibTrans" cxnId="{AE85B54B-2C64-4E01-8AF9-7E3AC7D0413F}">
      <dgm:prSet/>
      <dgm:spPr/>
      <dgm:t>
        <a:bodyPr/>
        <a:lstStyle/>
        <a:p>
          <a:endParaRPr lang="hu-HU"/>
        </a:p>
      </dgm:t>
    </dgm:pt>
    <dgm:pt modelId="{8B6FDE8E-331E-45C0-96B2-9D563E6C03F4}">
      <dgm:prSet/>
      <dgm:spPr/>
      <dgm:t>
        <a:bodyPr/>
        <a:lstStyle/>
        <a:p>
          <a:r>
            <a:rPr lang="hu-HU" dirty="0" smtClean="0"/>
            <a:t>Az objektumok összetett változók, melyek tartalmazhatnak tulajdonságokat, </a:t>
          </a:r>
          <a:r>
            <a:rPr lang="hu-HU" dirty="0" err="1" smtClean="0"/>
            <a:t>alobjektumokat</a:t>
          </a:r>
          <a:r>
            <a:rPr lang="hu-HU" dirty="0" smtClean="0"/>
            <a:t>, függvényeket és eljárásokat. Gyakran csak hivatkozunk egy meglévő objektumra, azaz csak egy alternatív nevet adunk neki.</a:t>
          </a:r>
          <a:endParaRPr lang="hu-HU" dirty="0"/>
        </a:p>
      </dgm:t>
    </dgm:pt>
    <dgm:pt modelId="{5A80D582-1B2E-44E7-A720-CFAF27596349}" type="parTrans" cxnId="{636DC095-2518-4656-AF1A-6396131DF3FA}">
      <dgm:prSet/>
      <dgm:spPr/>
      <dgm:t>
        <a:bodyPr/>
        <a:lstStyle/>
        <a:p>
          <a:endParaRPr lang="hu-HU"/>
        </a:p>
      </dgm:t>
    </dgm:pt>
    <dgm:pt modelId="{F7DFEC54-FA46-417A-BE94-D7BC7F834F3B}" type="sibTrans" cxnId="{636DC095-2518-4656-AF1A-6396131DF3FA}">
      <dgm:prSet/>
      <dgm:spPr/>
      <dgm:t>
        <a:bodyPr/>
        <a:lstStyle/>
        <a:p>
          <a:endParaRPr lang="hu-HU"/>
        </a:p>
      </dgm:t>
    </dgm:pt>
    <dgm:pt modelId="{FF6B83C3-2F89-4682-B8FC-0397BBD06BE2}" type="pres">
      <dgm:prSet presAssocID="{94841161-9AFA-4DFF-A181-ED9E8F3C3578}" presName="Name0" presStyleCnt="0">
        <dgm:presLayoutVars>
          <dgm:chMax/>
          <dgm:chPref val="3"/>
          <dgm:dir/>
          <dgm:animOne val="branch"/>
          <dgm:animLvl val="lvl"/>
        </dgm:presLayoutVars>
      </dgm:prSet>
      <dgm:spPr/>
      <dgm:t>
        <a:bodyPr/>
        <a:lstStyle/>
        <a:p>
          <a:endParaRPr lang="hu-HU"/>
        </a:p>
      </dgm:t>
    </dgm:pt>
    <dgm:pt modelId="{6E76F6E2-2771-4053-AC68-E29905BDC5D2}" type="pres">
      <dgm:prSet presAssocID="{ECD6AAF5-6823-4E79-963E-A90DB57DE1E5}" presName="composite" presStyleCnt="0"/>
      <dgm:spPr/>
    </dgm:pt>
    <dgm:pt modelId="{08CE5442-7E53-467C-AA06-AB109F66C644}" type="pres">
      <dgm:prSet presAssocID="{ECD6AAF5-6823-4E79-963E-A90DB57DE1E5}" presName="FirstChild" presStyleLbl="revTx" presStyleIdx="0" presStyleCnt="8">
        <dgm:presLayoutVars>
          <dgm:chMax val="0"/>
          <dgm:chPref val="0"/>
          <dgm:bulletEnabled val="1"/>
        </dgm:presLayoutVars>
      </dgm:prSet>
      <dgm:spPr/>
      <dgm:t>
        <a:bodyPr/>
        <a:lstStyle/>
        <a:p>
          <a:endParaRPr lang="hu-HU"/>
        </a:p>
      </dgm:t>
    </dgm:pt>
    <dgm:pt modelId="{825E4F5B-5D32-4149-9DAB-711AE5EF66E2}" type="pres">
      <dgm:prSet presAssocID="{ECD6AAF5-6823-4E79-963E-A90DB57DE1E5}" presName="Parent" presStyleLbl="alignNode1" presStyleIdx="0" presStyleCnt="4">
        <dgm:presLayoutVars>
          <dgm:chMax val="3"/>
          <dgm:chPref val="3"/>
          <dgm:bulletEnabled val="1"/>
        </dgm:presLayoutVars>
      </dgm:prSet>
      <dgm:spPr/>
      <dgm:t>
        <a:bodyPr/>
        <a:lstStyle/>
        <a:p>
          <a:endParaRPr lang="hu-HU"/>
        </a:p>
      </dgm:t>
    </dgm:pt>
    <dgm:pt modelId="{54ACC0A0-4971-4E2D-A2FD-883BF50DBFD6}" type="pres">
      <dgm:prSet presAssocID="{ECD6AAF5-6823-4E79-963E-A90DB57DE1E5}" presName="Accent" presStyleLbl="parChTrans1D1" presStyleIdx="0" presStyleCnt="4"/>
      <dgm:spPr/>
    </dgm:pt>
    <dgm:pt modelId="{40EB8363-B5D0-46F3-ABFD-FE20FDD1D5AD}" type="pres">
      <dgm:prSet presAssocID="{ECD6AAF5-6823-4E79-963E-A90DB57DE1E5}" presName="Child" presStyleLbl="revTx" presStyleIdx="1" presStyleCnt="8">
        <dgm:presLayoutVars>
          <dgm:chMax val="0"/>
          <dgm:chPref val="0"/>
          <dgm:bulletEnabled val="1"/>
        </dgm:presLayoutVars>
      </dgm:prSet>
      <dgm:spPr/>
      <dgm:t>
        <a:bodyPr/>
        <a:lstStyle/>
        <a:p>
          <a:endParaRPr lang="hu-HU"/>
        </a:p>
      </dgm:t>
    </dgm:pt>
    <dgm:pt modelId="{0ABFCBD8-7BFD-435E-83D2-26D4C9FC1D18}" type="pres">
      <dgm:prSet presAssocID="{56139ECB-1407-494F-AE27-548C94AC6E68}" presName="sibTrans" presStyleCnt="0"/>
      <dgm:spPr/>
    </dgm:pt>
    <dgm:pt modelId="{E7E53006-6D7B-4A9A-9F58-416B286500A0}" type="pres">
      <dgm:prSet presAssocID="{971CEB6C-0A84-475B-A909-CDF846F0E46A}" presName="composite" presStyleCnt="0"/>
      <dgm:spPr/>
    </dgm:pt>
    <dgm:pt modelId="{0F801337-1C41-4403-BBE1-3D0A7332F9A7}" type="pres">
      <dgm:prSet presAssocID="{971CEB6C-0A84-475B-A909-CDF846F0E46A}" presName="FirstChild" presStyleLbl="revTx" presStyleIdx="2" presStyleCnt="8">
        <dgm:presLayoutVars>
          <dgm:chMax val="0"/>
          <dgm:chPref val="0"/>
          <dgm:bulletEnabled val="1"/>
        </dgm:presLayoutVars>
      </dgm:prSet>
      <dgm:spPr/>
      <dgm:t>
        <a:bodyPr/>
        <a:lstStyle/>
        <a:p>
          <a:endParaRPr lang="hu-HU"/>
        </a:p>
      </dgm:t>
    </dgm:pt>
    <dgm:pt modelId="{BA331A22-32B1-46F1-9F6F-C1391FFF7E0E}" type="pres">
      <dgm:prSet presAssocID="{971CEB6C-0A84-475B-A909-CDF846F0E46A}" presName="Parent" presStyleLbl="alignNode1" presStyleIdx="1" presStyleCnt="4">
        <dgm:presLayoutVars>
          <dgm:chMax val="3"/>
          <dgm:chPref val="3"/>
          <dgm:bulletEnabled val="1"/>
        </dgm:presLayoutVars>
      </dgm:prSet>
      <dgm:spPr/>
      <dgm:t>
        <a:bodyPr/>
        <a:lstStyle/>
        <a:p>
          <a:endParaRPr lang="hu-HU"/>
        </a:p>
      </dgm:t>
    </dgm:pt>
    <dgm:pt modelId="{B02E9253-DCC5-4F31-B0C2-610B101850DF}" type="pres">
      <dgm:prSet presAssocID="{971CEB6C-0A84-475B-A909-CDF846F0E46A}" presName="Accent" presStyleLbl="parChTrans1D1" presStyleIdx="1" presStyleCnt="4"/>
      <dgm:spPr/>
    </dgm:pt>
    <dgm:pt modelId="{185C7587-71BB-4C23-804B-6C0A3E86E5F2}" type="pres">
      <dgm:prSet presAssocID="{971CEB6C-0A84-475B-A909-CDF846F0E46A}" presName="Child" presStyleLbl="revTx" presStyleIdx="3" presStyleCnt="8">
        <dgm:presLayoutVars>
          <dgm:chMax val="0"/>
          <dgm:chPref val="0"/>
          <dgm:bulletEnabled val="1"/>
        </dgm:presLayoutVars>
      </dgm:prSet>
      <dgm:spPr/>
      <dgm:t>
        <a:bodyPr/>
        <a:lstStyle/>
        <a:p>
          <a:endParaRPr lang="hu-HU"/>
        </a:p>
      </dgm:t>
    </dgm:pt>
    <dgm:pt modelId="{A846DB91-E259-4BB3-A1E0-48D54DAE7416}" type="pres">
      <dgm:prSet presAssocID="{AD9FCAA1-80C3-43C9-A95F-F96008175212}" presName="sibTrans" presStyleCnt="0"/>
      <dgm:spPr/>
    </dgm:pt>
    <dgm:pt modelId="{4F46259B-55E5-477D-A08C-EC5E4D5944BD}" type="pres">
      <dgm:prSet presAssocID="{158C8FB2-C1D1-470E-B3D5-068AF7D893FF}" presName="composite" presStyleCnt="0"/>
      <dgm:spPr/>
    </dgm:pt>
    <dgm:pt modelId="{15D931B2-F966-4F08-9416-9D70C2E6DCB0}" type="pres">
      <dgm:prSet presAssocID="{158C8FB2-C1D1-470E-B3D5-068AF7D893FF}" presName="FirstChild" presStyleLbl="revTx" presStyleIdx="4" presStyleCnt="8">
        <dgm:presLayoutVars>
          <dgm:chMax val="0"/>
          <dgm:chPref val="0"/>
          <dgm:bulletEnabled val="1"/>
        </dgm:presLayoutVars>
      </dgm:prSet>
      <dgm:spPr/>
      <dgm:t>
        <a:bodyPr/>
        <a:lstStyle/>
        <a:p>
          <a:endParaRPr lang="hu-HU"/>
        </a:p>
      </dgm:t>
    </dgm:pt>
    <dgm:pt modelId="{25B6F98B-5B2C-456B-9F00-2965A14E3143}" type="pres">
      <dgm:prSet presAssocID="{158C8FB2-C1D1-470E-B3D5-068AF7D893FF}" presName="Parent" presStyleLbl="alignNode1" presStyleIdx="2" presStyleCnt="4">
        <dgm:presLayoutVars>
          <dgm:chMax val="3"/>
          <dgm:chPref val="3"/>
          <dgm:bulletEnabled val="1"/>
        </dgm:presLayoutVars>
      </dgm:prSet>
      <dgm:spPr/>
      <dgm:t>
        <a:bodyPr/>
        <a:lstStyle/>
        <a:p>
          <a:endParaRPr lang="hu-HU"/>
        </a:p>
      </dgm:t>
    </dgm:pt>
    <dgm:pt modelId="{CD6F147F-BAD9-495F-9E0F-442054B1E2D8}" type="pres">
      <dgm:prSet presAssocID="{158C8FB2-C1D1-470E-B3D5-068AF7D893FF}" presName="Accent" presStyleLbl="parChTrans1D1" presStyleIdx="2" presStyleCnt="4"/>
      <dgm:spPr/>
    </dgm:pt>
    <dgm:pt modelId="{11E11152-48E0-4E2A-9A55-2AB30B50CBEB}" type="pres">
      <dgm:prSet presAssocID="{158C8FB2-C1D1-470E-B3D5-068AF7D893FF}" presName="Child" presStyleLbl="revTx" presStyleIdx="5" presStyleCnt="8">
        <dgm:presLayoutVars>
          <dgm:chMax val="0"/>
          <dgm:chPref val="0"/>
          <dgm:bulletEnabled val="1"/>
        </dgm:presLayoutVars>
      </dgm:prSet>
      <dgm:spPr/>
      <dgm:t>
        <a:bodyPr/>
        <a:lstStyle/>
        <a:p>
          <a:endParaRPr lang="hu-HU"/>
        </a:p>
      </dgm:t>
    </dgm:pt>
    <dgm:pt modelId="{00F1522A-9844-4397-957E-CE03220CCEAB}" type="pres">
      <dgm:prSet presAssocID="{B7A82600-91C7-4D12-AFB5-3E5A47E9AA5B}" presName="sibTrans" presStyleCnt="0"/>
      <dgm:spPr/>
    </dgm:pt>
    <dgm:pt modelId="{34DFA645-BD4A-4F3F-8F88-60A88BC02D5F}" type="pres">
      <dgm:prSet presAssocID="{EAE39A0D-AD1F-4967-8DF8-65E4139BDC45}" presName="composite" presStyleCnt="0"/>
      <dgm:spPr/>
    </dgm:pt>
    <dgm:pt modelId="{A8665B88-0DEB-4DC7-B259-B37D1EDEE1F1}" type="pres">
      <dgm:prSet presAssocID="{EAE39A0D-AD1F-4967-8DF8-65E4139BDC45}" presName="FirstChild" presStyleLbl="revTx" presStyleIdx="6" presStyleCnt="8">
        <dgm:presLayoutVars>
          <dgm:chMax val="0"/>
          <dgm:chPref val="0"/>
          <dgm:bulletEnabled val="1"/>
        </dgm:presLayoutVars>
      </dgm:prSet>
      <dgm:spPr/>
      <dgm:t>
        <a:bodyPr/>
        <a:lstStyle/>
        <a:p>
          <a:endParaRPr lang="hu-HU"/>
        </a:p>
      </dgm:t>
    </dgm:pt>
    <dgm:pt modelId="{96A33AFD-8A33-4756-A339-1EA807454DED}" type="pres">
      <dgm:prSet presAssocID="{EAE39A0D-AD1F-4967-8DF8-65E4139BDC45}" presName="Parent" presStyleLbl="alignNode1" presStyleIdx="3" presStyleCnt="4">
        <dgm:presLayoutVars>
          <dgm:chMax val="3"/>
          <dgm:chPref val="3"/>
          <dgm:bulletEnabled val="1"/>
        </dgm:presLayoutVars>
      </dgm:prSet>
      <dgm:spPr/>
      <dgm:t>
        <a:bodyPr/>
        <a:lstStyle/>
        <a:p>
          <a:endParaRPr lang="hu-HU"/>
        </a:p>
      </dgm:t>
    </dgm:pt>
    <dgm:pt modelId="{56FE52D0-5B2F-4BAC-9836-6E79410EF81B}" type="pres">
      <dgm:prSet presAssocID="{EAE39A0D-AD1F-4967-8DF8-65E4139BDC45}" presName="Accent" presStyleLbl="parChTrans1D1" presStyleIdx="3" presStyleCnt="4"/>
      <dgm:spPr/>
    </dgm:pt>
    <dgm:pt modelId="{886F65FA-E3EE-4D19-B23C-E80BAED651C5}" type="pres">
      <dgm:prSet presAssocID="{EAE39A0D-AD1F-4967-8DF8-65E4139BDC45}" presName="Child" presStyleLbl="revTx" presStyleIdx="7" presStyleCnt="8">
        <dgm:presLayoutVars>
          <dgm:chMax val="0"/>
          <dgm:chPref val="0"/>
          <dgm:bulletEnabled val="1"/>
        </dgm:presLayoutVars>
      </dgm:prSet>
      <dgm:spPr/>
      <dgm:t>
        <a:bodyPr/>
        <a:lstStyle/>
        <a:p>
          <a:endParaRPr lang="hu-HU"/>
        </a:p>
      </dgm:t>
    </dgm:pt>
  </dgm:ptLst>
  <dgm:cxnLst>
    <dgm:cxn modelId="{E0665E39-8190-49B4-A019-3EA61389BA83}" type="presOf" srcId="{ECD6AAF5-6823-4E79-963E-A90DB57DE1E5}" destId="{825E4F5B-5D32-4149-9DAB-711AE5EF66E2}" srcOrd="0" destOrd="0" presId="urn:microsoft.com/office/officeart/2011/layout/TabList"/>
    <dgm:cxn modelId="{D26CFFB2-1028-4E3B-B210-AE9DAFD7875A}" srcId="{971CEB6C-0A84-475B-A909-CDF846F0E46A}" destId="{AEB2B1E7-3665-4E78-8859-7730F287CC3E}" srcOrd="1" destOrd="0" parTransId="{1C6A5916-FB19-4754-BA3F-BFBA3583FDB2}" sibTransId="{D84750E9-3142-4A7A-BFFA-981122E7F64A}"/>
    <dgm:cxn modelId="{82532E27-9D47-469B-ABC1-0130A35FF6B8}" type="presOf" srcId="{171C0351-ACCF-4943-AC8A-EB34E3FC0E03}" destId="{0F801337-1C41-4403-BBE1-3D0A7332F9A7}" srcOrd="0" destOrd="0" presId="urn:microsoft.com/office/officeart/2011/layout/TabList"/>
    <dgm:cxn modelId="{0577D7C7-EB65-4382-8CC5-9B6D3A8E0A10}" srcId="{158C8FB2-C1D1-470E-B3D5-068AF7D893FF}" destId="{7427E867-9C0F-43E4-89DC-ECF3223F4C07}" srcOrd="1" destOrd="0" parTransId="{B24BA1F0-AD24-4BED-BB94-E13493B71E68}" sibTransId="{59908FD5-E3F9-4D00-8C2E-BA8A2225F425}"/>
    <dgm:cxn modelId="{38F81DEF-DF45-4C99-A157-AB0778ED6CF4}" srcId="{94841161-9AFA-4DFF-A181-ED9E8F3C3578}" destId="{EAE39A0D-AD1F-4967-8DF8-65E4139BDC45}" srcOrd="3" destOrd="0" parTransId="{186625EC-1122-497B-A8DE-BDF38334043A}" sibTransId="{F7154985-CAA1-448A-B0C0-3558516AF769}"/>
    <dgm:cxn modelId="{B2F62164-FD90-46C2-B3AF-2A6333760E70}" type="presOf" srcId="{E0A92CBA-5E3D-444C-B795-32F9D2E35094}" destId="{08CE5442-7E53-467C-AA06-AB109F66C644}" srcOrd="0" destOrd="0" presId="urn:microsoft.com/office/officeart/2011/layout/TabList"/>
    <dgm:cxn modelId="{BCBFBC33-7966-4EBF-88D6-3E28B37CA586}" srcId="{94841161-9AFA-4DFF-A181-ED9E8F3C3578}" destId="{158C8FB2-C1D1-470E-B3D5-068AF7D893FF}" srcOrd="2" destOrd="0" parTransId="{6CE355D4-FB1C-4896-811D-EB429052A86F}" sibTransId="{B7A82600-91C7-4D12-AFB5-3E5A47E9AA5B}"/>
    <dgm:cxn modelId="{DC2AD60B-691B-4432-93BE-F476FD89A7E9}" type="presOf" srcId="{971CEB6C-0A84-475B-A909-CDF846F0E46A}" destId="{BA331A22-32B1-46F1-9F6F-C1391FFF7E0E}" srcOrd="0" destOrd="0" presId="urn:microsoft.com/office/officeart/2011/layout/TabList"/>
    <dgm:cxn modelId="{624460A2-95EB-460A-B242-360829C6AEDC}" type="presOf" srcId="{9285460F-6254-44F2-A785-2350EAE509A6}" destId="{15D931B2-F966-4F08-9416-9D70C2E6DCB0}" srcOrd="0" destOrd="0" presId="urn:microsoft.com/office/officeart/2011/layout/TabList"/>
    <dgm:cxn modelId="{AE85B54B-2C64-4E01-8AF9-7E3AC7D0413F}" srcId="{EAE39A0D-AD1F-4967-8DF8-65E4139BDC45}" destId="{918319CD-8105-4754-B795-E061DC690712}" srcOrd="0" destOrd="0" parTransId="{1D0F7C8F-B9C0-4900-955A-3B44C63F8771}" sibTransId="{C53F0F05-A9CC-4BFA-B4D6-3F5AA24481F4}"/>
    <dgm:cxn modelId="{767FACB5-B34A-4791-87EB-4FE456EA7FF6}" type="presOf" srcId="{918319CD-8105-4754-B795-E061DC690712}" destId="{A8665B88-0DEB-4DC7-B259-B37D1EDEE1F1}" srcOrd="0" destOrd="0" presId="urn:microsoft.com/office/officeart/2011/layout/TabList"/>
    <dgm:cxn modelId="{108747C2-298C-4D26-A225-30C97324B18B}" type="presOf" srcId="{94841161-9AFA-4DFF-A181-ED9E8F3C3578}" destId="{FF6B83C3-2F89-4682-B8FC-0397BBD06BE2}" srcOrd="0" destOrd="0" presId="urn:microsoft.com/office/officeart/2011/layout/TabList"/>
    <dgm:cxn modelId="{9C288ACA-9840-4F80-A34C-28235726DFEB}" type="presOf" srcId="{7427E867-9C0F-43E4-89DC-ECF3223F4C07}" destId="{11E11152-48E0-4E2A-9A55-2AB30B50CBEB}" srcOrd="0" destOrd="0" presId="urn:microsoft.com/office/officeart/2011/layout/TabList"/>
    <dgm:cxn modelId="{7C7C377B-CCBF-4664-BF7A-7DD9BD40F373}" srcId="{94841161-9AFA-4DFF-A181-ED9E8F3C3578}" destId="{ECD6AAF5-6823-4E79-963E-A90DB57DE1E5}" srcOrd="0" destOrd="0" parTransId="{0F4351D5-AE5E-40D7-9647-2925CCA6EF75}" sibTransId="{56139ECB-1407-494F-AE27-548C94AC6E68}"/>
    <dgm:cxn modelId="{D83E4C6D-8CAF-49FC-8A11-CC00A02121B3}" srcId="{971CEB6C-0A84-475B-A909-CDF846F0E46A}" destId="{171C0351-ACCF-4943-AC8A-EB34E3FC0E03}" srcOrd="0" destOrd="0" parTransId="{EE5C5A7E-C6A0-4E3D-B4D2-329CA6588606}" sibTransId="{28B4BDA3-26B9-475E-8670-8E65DB09595A}"/>
    <dgm:cxn modelId="{E932C587-748D-466C-B164-8155A2F98199}" srcId="{158C8FB2-C1D1-470E-B3D5-068AF7D893FF}" destId="{9285460F-6254-44F2-A785-2350EAE509A6}" srcOrd="0" destOrd="0" parTransId="{85628795-1DD1-41B4-86AE-BB55F91162E8}" sibTransId="{6AFDAC83-1600-4BC5-A1FF-15C93F9B6432}"/>
    <dgm:cxn modelId="{E4CD6B00-C4B3-4133-AB20-7F67C226AD59}" type="presOf" srcId="{158C8FB2-C1D1-470E-B3D5-068AF7D893FF}" destId="{25B6F98B-5B2C-456B-9F00-2965A14E3143}" srcOrd="0" destOrd="0" presId="urn:microsoft.com/office/officeart/2011/layout/TabList"/>
    <dgm:cxn modelId="{62454C7C-B3E8-4CBC-90B5-CA4396555F37}" type="presOf" srcId="{AEB2B1E7-3665-4E78-8859-7730F287CC3E}" destId="{185C7587-71BB-4C23-804B-6C0A3E86E5F2}" srcOrd="0" destOrd="0" presId="urn:microsoft.com/office/officeart/2011/layout/TabList"/>
    <dgm:cxn modelId="{811621F7-B9A9-42DC-97C5-CB2C858F0C92}" type="presOf" srcId="{8B6FDE8E-331E-45C0-96B2-9D563E6C03F4}" destId="{886F65FA-E3EE-4D19-B23C-E80BAED651C5}" srcOrd="0" destOrd="0" presId="urn:microsoft.com/office/officeart/2011/layout/TabList"/>
    <dgm:cxn modelId="{163021C6-7576-432B-BC19-D4CB090E62F1}" type="presOf" srcId="{EAE39A0D-AD1F-4967-8DF8-65E4139BDC45}" destId="{96A33AFD-8A33-4756-A339-1EA807454DED}" srcOrd="0" destOrd="0" presId="urn:microsoft.com/office/officeart/2011/layout/TabList"/>
    <dgm:cxn modelId="{19910CD7-DAD3-4561-B618-952D80CEF619}" srcId="{ECD6AAF5-6823-4E79-963E-A90DB57DE1E5}" destId="{E0A92CBA-5E3D-444C-B795-32F9D2E35094}" srcOrd="0" destOrd="0" parTransId="{1974258F-B09D-469E-ADD0-6F69B39C487B}" sibTransId="{AC9F2AED-42D9-476F-8003-0B41120E0A7F}"/>
    <dgm:cxn modelId="{636DC095-2518-4656-AF1A-6396131DF3FA}" srcId="{EAE39A0D-AD1F-4967-8DF8-65E4139BDC45}" destId="{8B6FDE8E-331E-45C0-96B2-9D563E6C03F4}" srcOrd="1" destOrd="0" parTransId="{5A80D582-1B2E-44E7-A720-CFAF27596349}" sibTransId="{F7DFEC54-FA46-417A-BE94-D7BC7F834F3B}"/>
    <dgm:cxn modelId="{089D61D5-079C-4DF4-A0C1-E606BB59D4F6}" srcId="{94841161-9AFA-4DFF-A181-ED9E8F3C3578}" destId="{971CEB6C-0A84-475B-A909-CDF846F0E46A}" srcOrd="1" destOrd="0" parTransId="{28B5D661-D7DF-4FD7-A6D6-153F732D472E}" sibTransId="{AD9FCAA1-80C3-43C9-A95F-F96008175212}"/>
    <dgm:cxn modelId="{40422E02-D2D8-47F4-94F3-FB054C8F5CC8}" srcId="{ECD6AAF5-6823-4E79-963E-A90DB57DE1E5}" destId="{B1856CAE-A0AA-47A2-8C51-A1B6F4D58452}" srcOrd="1" destOrd="0" parTransId="{A1A2B9F9-1590-4B44-A8EB-B09BA2CE7255}" sibTransId="{3A45D744-3B62-4E59-AFD8-374AF2157FED}"/>
    <dgm:cxn modelId="{9C24443A-FEB0-476E-90D1-D57835A528D8}" type="presOf" srcId="{B1856CAE-A0AA-47A2-8C51-A1B6F4D58452}" destId="{40EB8363-B5D0-46F3-ABFD-FE20FDD1D5AD}" srcOrd="0" destOrd="0" presId="urn:microsoft.com/office/officeart/2011/layout/TabList"/>
    <dgm:cxn modelId="{AB68613E-5297-40AC-9990-3D23F50DCD70}" type="presParOf" srcId="{FF6B83C3-2F89-4682-B8FC-0397BBD06BE2}" destId="{6E76F6E2-2771-4053-AC68-E29905BDC5D2}" srcOrd="0" destOrd="0" presId="urn:microsoft.com/office/officeart/2011/layout/TabList"/>
    <dgm:cxn modelId="{FB950F3A-13B8-4AB5-BFA9-4FD66F558050}" type="presParOf" srcId="{6E76F6E2-2771-4053-AC68-E29905BDC5D2}" destId="{08CE5442-7E53-467C-AA06-AB109F66C644}" srcOrd="0" destOrd="0" presId="urn:microsoft.com/office/officeart/2011/layout/TabList"/>
    <dgm:cxn modelId="{DE2EF7C9-6C62-46B8-BB14-8173686659AC}" type="presParOf" srcId="{6E76F6E2-2771-4053-AC68-E29905BDC5D2}" destId="{825E4F5B-5D32-4149-9DAB-711AE5EF66E2}" srcOrd="1" destOrd="0" presId="urn:microsoft.com/office/officeart/2011/layout/TabList"/>
    <dgm:cxn modelId="{A07D4E6B-717D-4494-A733-50663F5C9417}" type="presParOf" srcId="{6E76F6E2-2771-4053-AC68-E29905BDC5D2}" destId="{54ACC0A0-4971-4E2D-A2FD-883BF50DBFD6}" srcOrd="2" destOrd="0" presId="urn:microsoft.com/office/officeart/2011/layout/TabList"/>
    <dgm:cxn modelId="{BA4FA7D1-2930-4603-A616-B331D6170E08}" type="presParOf" srcId="{FF6B83C3-2F89-4682-B8FC-0397BBD06BE2}" destId="{40EB8363-B5D0-46F3-ABFD-FE20FDD1D5AD}" srcOrd="1" destOrd="0" presId="urn:microsoft.com/office/officeart/2011/layout/TabList"/>
    <dgm:cxn modelId="{9B7DB97D-5795-41C9-8009-D827B90C1FDC}" type="presParOf" srcId="{FF6B83C3-2F89-4682-B8FC-0397BBD06BE2}" destId="{0ABFCBD8-7BFD-435E-83D2-26D4C9FC1D18}" srcOrd="2" destOrd="0" presId="urn:microsoft.com/office/officeart/2011/layout/TabList"/>
    <dgm:cxn modelId="{C40BA179-D1DE-40DF-8296-D551BB949616}" type="presParOf" srcId="{FF6B83C3-2F89-4682-B8FC-0397BBD06BE2}" destId="{E7E53006-6D7B-4A9A-9F58-416B286500A0}" srcOrd="3" destOrd="0" presId="urn:microsoft.com/office/officeart/2011/layout/TabList"/>
    <dgm:cxn modelId="{A317F74F-E76E-4FE0-80A1-35BEDA3226DD}" type="presParOf" srcId="{E7E53006-6D7B-4A9A-9F58-416B286500A0}" destId="{0F801337-1C41-4403-BBE1-3D0A7332F9A7}" srcOrd="0" destOrd="0" presId="urn:microsoft.com/office/officeart/2011/layout/TabList"/>
    <dgm:cxn modelId="{2B21446D-53B2-4F8D-AB83-E68E84DDF29C}" type="presParOf" srcId="{E7E53006-6D7B-4A9A-9F58-416B286500A0}" destId="{BA331A22-32B1-46F1-9F6F-C1391FFF7E0E}" srcOrd="1" destOrd="0" presId="urn:microsoft.com/office/officeart/2011/layout/TabList"/>
    <dgm:cxn modelId="{8756D37D-2A28-496E-9F58-039322870B1C}" type="presParOf" srcId="{E7E53006-6D7B-4A9A-9F58-416B286500A0}" destId="{B02E9253-DCC5-4F31-B0C2-610B101850DF}" srcOrd="2" destOrd="0" presId="urn:microsoft.com/office/officeart/2011/layout/TabList"/>
    <dgm:cxn modelId="{288DB860-9B3D-4401-905D-C22056701B38}" type="presParOf" srcId="{FF6B83C3-2F89-4682-B8FC-0397BBD06BE2}" destId="{185C7587-71BB-4C23-804B-6C0A3E86E5F2}" srcOrd="4" destOrd="0" presId="urn:microsoft.com/office/officeart/2011/layout/TabList"/>
    <dgm:cxn modelId="{CBB94E9C-C464-4A75-BCD0-691A820DB9A4}" type="presParOf" srcId="{FF6B83C3-2F89-4682-B8FC-0397BBD06BE2}" destId="{A846DB91-E259-4BB3-A1E0-48D54DAE7416}" srcOrd="5" destOrd="0" presId="urn:microsoft.com/office/officeart/2011/layout/TabList"/>
    <dgm:cxn modelId="{CE030E2F-5CA9-4600-9C57-04EA24AADAE8}" type="presParOf" srcId="{FF6B83C3-2F89-4682-B8FC-0397BBD06BE2}" destId="{4F46259B-55E5-477D-A08C-EC5E4D5944BD}" srcOrd="6" destOrd="0" presId="urn:microsoft.com/office/officeart/2011/layout/TabList"/>
    <dgm:cxn modelId="{0F020A86-2E97-45E5-9970-719668136916}" type="presParOf" srcId="{4F46259B-55E5-477D-A08C-EC5E4D5944BD}" destId="{15D931B2-F966-4F08-9416-9D70C2E6DCB0}" srcOrd="0" destOrd="0" presId="urn:microsoft.com/office/officeart/2011/layout/TabList"/>
    <dgm:cxn modelId="{87D42F09-8C3E-4115-B1B3-10A1B455A547}" type="presParOf" srcId="{4F46259B-55E5-477D-A08C-EC5E4D5944BD}" destId="{25B6F98B-5B2C-456B-9F00-2965A14E3143}" srcOrd="1" destOrd="0" presId="urn:microsoft.com/office/officeart/2011/layout/TabList"/>
    <dgm:cxn modelId="{5AFE0AAA-5F2A-47FD-8B08-1B989C2BD34F}" type="presParOf" srcId="{4F46259B-55E5-477D-A08C-EC5E4D5944BD}" destId="{CD6F147F-BAD9-495F-9E0F-442054B1E2D8}" srcOrd="2" destOrd="0" presId="urn:microsoft.com/office/officeart/2011/layout/TabList"/>
    <dgm:cxn modelId="{10F2F570-F2F5-4666-9A6D-DD722DDE8CDF}" type="presParOf" srcId="{FF6B83C3-2F89-4682-B8FC-0397BBD06BE2}" destId="{11E11152-48E0-4E2A-9A55-2AB30B50CBEB}" srcOrd="7" destOrd="0" presId="urn:microsoft.com/office/officeart/2011/layout/TabList"/>
    <dgm:cxn modelId="{21CA52EC-AEAB-4FD8-ABE5-AE57AE304B01}" type="presParOf" srcId="{FF6B83C3-2F89-4682-B8FC-0397BBD06BE2}" destId="{00F1522A-9844-4397-957E-CE03220CCEAB}" srcOrd="8" destOrd="0" presId="urn:microsoft.com/office/officeart/2011/layout/TabList"/>
    <dgm:cxn modelId="{64D0BBEF-5D55-4C11-8D1A-3A5C804D8D40}" type="presParOf" srcId="{FF6B83C3-2F89-4682-B8FC-0397BBD06BE2}" destId="{34DFA645-BD4A-4F3F-8F88-60A88BC02D5F}" srcOrd="9" destOrd="0" presId="urn:microsoft.com/office/officeart/2011/layout/TabList"/>
    <dgm:cxn modelId="{F4070D52-3675-40C1-B01C-BBB8E28A584E}" type="presParOf" srcId="{34DFA645-BD4A-4F3F-8F88-60A88BC02D5F}" destId="{A8665B88-0DEB-4DC7-B259-B37D1EDEE1F1}" srcOrd="0" destOrd="0" presId="urn:microsoft.com/office/officeart/2011/layout/TabList"/>
    <dgm:cxn modelId="{9887087F-6E5A-4640-BC49-058BB102638E}" type="presParOf" srcId="{34DFA645-BD4A-4F3F-8F88-60A88BC02D5F}" destId="{96A33AFD-8A33-4756-A339-1EA807454DED}" srcOrd="1" destOrd="0" presId="urn:microsoft.com/office/officeart/2011/layout/TabList"/>
    <dgm:cxn modelId="{56FE42AF-3F4E-49AA-9CF2-12EAAA6D70FA}" type="presParOf" srcId="{34DFA645-BD4A-4F3F-8F88-60A88BC02D5F}" destId="{56FE52D0-5B2F-4BAC-9836-6E79410EF81B}" srcOrd="2" destOrd="0" presId="urn:microsoft.com/office/officeart/2011/layout/TabList"/>
    <dgm:cxn modelId="{7115BDE3-26F3-4667-8DE5-BD30E636B8C7}" type="presParOf" srcId="{FF6B83C3-2F89-4682-B8FC-0397BBD06BE2}" destId="{886F65FA-E3EE-4D19-B23C-E80BAED651C5}" srcOrd="10" destOrd="0" presId="urn:microsoft.com/office/officeart/2011/layout/Tab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B037F9F-A123-459C-AA03-A5FCBFE0853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hu-HU"/>
        </a:p>
      </dgm:t>
    </dgm:pt>
    <dgm:pt modelId="{2A15A607-FF96-4C60-94ED-0676A80BC0F6}">
      <dgm:prSet phldrT="[Szöveg]"/>
      <dgm:spPr/>
      <dgm:t>
        <a:bodyPr/>
        <a:lstStyle/>
        <a:p>
          <a:r>
            <a:rPr lang="hu-HU" dirty="0" smtClean="0"/>
            <a:t>Deklaráció</a:t>
          </a:r>
          <a:endParaRPr lang="hu-HU" dirty="0"/>
        </a:p>
      </dgm:t>
    </dgm:pt>
    <dgm:pt modelId="{462FD159-42FE-4953-8D68-010E55C0FF2F}" type="parTrans" cxnId="{68451B74-199A-48A3-8B64-BC917E24CA0C}">
      <dgm:prSet/>
      <dgm:spPr/>
      <dgm:t>
        <a:bodyPr/>
        <a:lstStyle/>
        <a:p>
          <a:endParaRPr lang="hu-HU"/>
        </a:p>
      </dgm:t>
    </dgm:pt>
    <dgm:pt modelId="{C577C208-5D4C-453D-9A2A-45CCBF2D0745}" type="sibTrans" cxnId="{68451B74-199A-48A3-8B64-BC917E24CA0C}">
      <dgm:prSet/>
      <dgm:spPr/>
      <dgm:t>
        <a:bodyPr/>
        <a:lstStyle/>
        <a:p>
          <a:endParaRPr lang="hu-HU"/>
        </a:p>
      </dgm:t>
    </dgm:pt>
    <dgm:pt modelId="{2CD3C12F-A7C5-4C0C-80C4-5394787CBD35}">
      <dgm:prSet phldrT="[Szöveg]"/>
      <dgm:spPr/>
      <dgm:t>
        <a:bodyPr/>
        <a:lstStyle/>
        <a:p>
          <a:r>
            <a:rPr lang="hu-HU" dirty="0" smtClean="0"/>
            <a:t>A változók típusának deklarálása és kódot érintő általános dolgok beállítása </a:t>
          </a:r>
          <a:endParaRPr lang="hu-HU" dirty="0"/>
        </a:p>
      </dgm:t>
    </dgm:pt>
    <dgm:pt modelId="{045D5125-5679-4247-A999-6408F82B2443}" type="parTrans" cxnId="{D9C68F9E-909F-4B1E-BBFB-B165F3D25678}">
      <dgm:prSet/>
      <dgm:spPr/>
      <dgm:t>
        <a:bodyPr/>
        <a:lstStyle/>
        <a:p>
          <a:endParaRPr lang="hu-HU"/>
        </a:p>
      </dgm:t>
    </dgm:pt>
    <dgm:pt modelId="{D4E978E8-B791-4CF0-85F9-9BAE9BA66C1C}" type="sibTrans" cxnId="{D9C68F9E-909F-4B1E-BBFB-B165F3D25678}">
      <dgm:prSet/>
      <dgm:spPr/>
      <dgm:t>
        <a:bodyPr/>
        <a:lstStyle/>
        <a:p>
          <a:endParaRPr lang="hu-HU"/>
        </a:p>
      </dgm:t>
    </dgm:pt>
    <dgm:pt modelId="{F7C17CA5-E35A-4822-8002-D7C8ED05B912}">
      <dgm:prSet phldrT="[Szöveg]"/>
      <dgm:spPr/>
      <dgm:t>
        <a:bodyPr/>
        <a:lstStyle/>
        <a:p>
          <a:r>
            <a:rPr lang="hu-HU" dirty="0" smtClean="0"/>
            <a:t>Feldolgozás</a:t>
          </a:r>
          <a:endParaRPr lang="hu-HU" dirty="0"/>
        </a:p>
      </dgm:t>
    </dgm:pt>
    <dgm:pt modelId="{143F579C-20EA-4632-9E44-C8979FFDBF72}" type="parTrans" cxnId="{2AB33AEA-C68F-4685-A1E7-E37E290E4EF7}">
      <dgm:prSet/>
      <dgm:spPr/>
      <dgm:t>
        <a:bodyPr/>
        <a:lstStyle/>
        <a:p>
          <a:endParaRPr lang="hu-HU"/>
        </a:p>
      </dgm:t>
    </dgm:pt>
    <dgm:pt modelId="{B585AFAA-B488-4045-A5E7-B20DB76FB674}" type="sibTrans" cxnId="{2AB33AEA-C68F-4685-A1E7-E37E290E4EF7}">
      <dgm:prSet/>
      <dgm:spPr/>
      <dgm:t>
        <a:bodyPr/>
        <a:lstStyle/>
        <a:p>
          <a:endParaRPr lang="hu-HU"/>
        </a:p>
      </dgm:t>
    </dgm:pt>
    <dgm:pt modelId="{C7E67839-DC2A-45C1-B085-5E637F13A76F}">
      <dgm:prSet phldrT="[Szöveg]"/>
      <dgm:spPr/>
      <dgm:t>
        <a:bodyPr/>
        <a:lstStyle/>
        <a:p>
          <a:r>
            <a:rPr lang="hu-HU" dirty="0" smtClean="0"/>
            <a:t>Az adatokon végzünk műveleteket, matematikai műveletek és vezérlési szerkezetek segítségével. </a:t>
          </a:r>
          <a:endParaRPr lang="hu-HU" dirty="0"/>
        </a:p>
      </dgm:t>
    </dgm:pt>
    <dgm:pt modelId="{6D0B21C3-AE23-4866-A55E-7E01D66778B4}" type="parTrans" cxnId="{8687C9F7-A454-4A47-9B72-96669B5C5C11}">
      <dgm:prSet/>
      <dgm:spPr/>
      <dgm:t>
        <a:bodyPr/>
        <a:lstStyle/>
        <a:p>
          <a:endParaRPr lang="hu-HU"/>
        </a:p>
      </dgm:t>
    </dgm:pt>
    <dgm:pt modelId="{84EFE21E-9003-4604-AC90-60EBFD7C5733}" type="sibTrans" cxnId="{8687C9F7-A454-4A47-9B72-96669B5C5C11}">
      <dgm:prSet/>
      <dgm:spPr/>
      <dgm:t>
        <a:bodyPr/>
        <a:lstStyle/>
        <a:p>
          <a:endParaRPr lang="hu-HU"/>
        </a:p>
      </dgm:t>
    </dgm:pt>
    <dgm:pt modelId="{C76F60DD-3AB8-4954-A73B-77505EE45CCD}">
      <dgm:prSet phldrT="[Szöveg]"/>
      <dgm:spPr/>
      <dgm:t>
        <a:bodyPr/>
        <a:lstStyle/>
        <a:p>
          <a:r>
            <a:rPr lang="hu-HU" dirty="0" smtClean="0"/>
            <a:t>Output</a:t>
          </a:r>
          <a:endParaRPr lang="hu-HU" dirty="0"/>
        </a:p>
      </dgm:t>
    </dgm:pt>
    <dgm:pt modelId="{64E7FBC2-146E-4873-9F1F-FF2492914FE0}" type="parTrans" cxnId="{86EC4875-30EE-462C-B2F2-ECF05218229A}">
      <dgm:prSet/>
      <dgm:spPr/>
      <dgm:t>
        <a:bodyPr/>
        <a:lstStyle/>
        <a:p>
          <a:endParaRPr lang="hu-HU"/>
        </a:p>
      </dgm:t>
    </dgm:pt>
    <dgm:pt modelId="{1C9AF5BA-770E-4921-B728-23C7E5988627}" type="sibTrans" cxnId="{86EC4875-30EE-462C-B2F2-ECF05218229A}">
      <dgm:prSet/>
      <dgm:spPr/>
      <dgm:t>
        <a:bodyPr/>
        <a:lstStyle/>
        <a:p>
          <a:endParaRPr lang="hu-HU"/>
        </a:p>
      </dgm:t>
    </dgm:pt>
    <dgm:pt modelId="{1E1E8F2F-0E3F-4141-8F19-8A2D6A835924}">
      <dgm:prSet phldrT="[Szöveg]"/>
      <dgm:spPr/>
      <dgm:t>
        <a:bodyPr/>
        <a:lstStyle/>
        <a:p>
          <a:r>
            <a:rPr lang="hu-HU" dirty="0" smtClean="0"/>
            <a:t>A felhasználó vagy más programok számára értelmezhető módon közöljük az outputot, vagy végezzük el a kért eseményeket.</a:t>
          </a:r>
          <a:endParaRPr lang="hu-HU" dirty="0"/>
        </a:p>
      </dgm:t>
    </dgm:pt>
    <dgm:pt modelId="{07037787-80D0-4CD1-81D7-8BCB1D8CE5C1}" type="parTrans" cxnId="{A27C12A1-26B5-4C89-8917-1692A14BD54A}">
      <dgm:prSet/>
      <dgm:spPr/>
      <dgm:t>
        <a:bodyPr/>
        <a:lstStyle/>
        <a:p>
          <a:endParaRPr lang="hu-HU"/>
        </a:p>
      </dgm:t>
    </dgm:pt>
    <dgm:pt modelId="{6BED01B7-4AA6-4056-9F7A-E2EE5A3CA740}" type="sibTrans" cxnId="{A27C12A1-26B5-4C89-8917-1692A14BD54A}">
      <dgm:prSet/>
      <dgm:spPr/>
      <dgm:t>
        <a:bodyPr/>
        <a:lstStyle/>
        <a:p>
          <a:endParaRPr lang="hu-HU"/>
        </a:p>
      </dgm:t>
    </dgm:pt>
    <dgm:pt modelId="{B3314B44-B805-4ED6-84BA-5A870881D9A1}">
      <dgm:prSet/>
      <dgm:spPr/>
      <dgm:t>
        <a:bodyPr/>
        <a:lstStyle/>
        <a:p>
          <a:r>
            <a:rPr lang="hu-HU" dirty="0" smtClean="0"/>
            <a:t>Input</a:t>
          </a:r>
          <a:endParaRPr lang="hu-HU" dirty="0"/>
        </a:p>
      </dgm:t>
    </dgm:pt>
    <dgm:pt modelId="{E5F68E10-6547-4AE9-98E5-6EEAC01C14C6}" type="parTrans" cxnId="{CFD8BB5D-1B40-4AB2-8912-BF83F06B5044}">
      <dgm:prSet/>
      <dgm:spPr/>
      <dgm:t>
        <a:bodyPr/>
        <a:lstStyle/>
        <a:p>
          <a:endParaRPr lang="hu-HU"/>
        </a:p>
      </dgm:t>
    </dgm:pt>
    <dgm:pt modelId="{4ADEAFFC-B189-46EE-A2B9-AE274D566BCC}" type="sibTrans" cxnId="{CFD8BB5D-1B40-4AB2-8912-BF83F06B5044}">
      <dgm:prSet/>
      <dgm:spPr/>
      <dgm:t>
        <a:bodyPr/>
        <a:lstStyle/>
        <a:p>
          <a:endParaRPr lang="hu-HU"/>
        </a:p>
      </dgm:t>
    </dgm:pt>
    <dgm:pt modelId="{E0F79BB1-7E3B-44AA-BFED-81F341A59B5D}">
      <dgm:prSet/>
      <dgm:spPr/>
      <dgm:t>
        <a:bodyPr/>
        <a:lstStyle/>
        <a:p>
          <a:r>
            <a:rPr lang="hu-HU" dirty="0" smtClean="0"/>
            <a:t>Az adatok begyűjtése és a változók beállítása. Az input lehet, egy </a:t>
          </a:r>
          <a:r>
            <a:rPr lang="hu-HU" dirty="0" err="1" smtClean="0"/>
            <a:t>excel</a:t>
          </a:r>
          <a:r>
            <a:rPr lang="hu-HU" dirty="0" smtClean="0"/>
            <a:t> táblázat, felhasználói input, szövegfájl, internet.</a:t>
          </a:r>
          <a:endParaRPr lang="hu-HU" dirty="0"/>
        </a:p>
      </dgm:t>
    </dgm:pt>
    <dgm:pt modelId="{9D6743AB-BEDD-4380-A637-0995637AC749}" type="parTrans" cxnId="{0BFF84C2-6597-4B6C-9350-C7A941F65146}">
      <dgm:prSet/>
      <dgm:spPr/>
      <dgm:t>
        <a:bodyPr/>
        <a:lstStyle/>
        <a:p>
          <a:endParaRPr lang="hu-HU"/>
        </a:p>
      </dgm:t>
    </dgm:pt>
    <dgm:pt modelId="{9CD03E99-7372-40CF-BACC-C0B105589D37}" type="sibTrans" cxnId="{0BFF84C2-6597-4B6C-9350-C7A941F65146}">
      <dgm:prSet/>
      <dgm:spPr/>
      <dgm:t>
        <a:bodyPr/>
        <a:lstStyle/>
        <a:p>
          <a:endParaRPr lang="hu-HU"/>
        </a:p>
      </dgm:t>
    </dgm:pt>
    <dgm:pt modelId="{F4DF41C7-AE7C-49F7-BA5F-103B81831F9E}" type="pres">
      <dgm:prSet presAssocID="{9B037F9F-A123-459C-AA03-A5FCBFE0853B}" presName="Name0" presStyleCnt="0">
        <dgm:presLayoutVars>
          <dgm:dir/>
          <dgm:animLvl val="lvl"/>
          <dgm:resizeHandles val="exact"/>
        </dgm:presLayoutVars>
      </dgm:prSet>
      <dgm:spPr/>
      <dgm:t>
        <a:bodyPr/>
        <a:lstStyle/>
        <a:p>
          <a:endParaRPr lang="hu-HU"/>
        </a:p>
      </dgm:t>
    </dgm:pt>
    <dgm:pt modelId="{856629A2-FA00-478B-859D-05BF8C719C1D}" type="pres">
      <dgm:prSet presAssocID="{2A15A607-FF96-4C60-94ED-0676A80BC0F6}" presName="linNode" presStyleCnt="0"/>
      <dgm:spPr/>
    </dgm:pt>
    <dgm:pt modelId="{EBC72200-3ADC-49AC-A229-667DEFF86466}" type="pres">
      <dgm:prSet presAssocID="{2A15A607-FF96-4C60-94ED-0676A80BC0F6}" presName="parentText" presStyleLbl="node1" presStyleIdx="0" presStyleCnt="4">
        <dgm:presLayoutVars>
          <dgm:chMax val="1"/>
          <dgm:bulletEnabled val="1"/>
        </dgm:presLayoutVars>
      </dgm:prSet>
      <dgm:spPr/>
      <dgm:t>
        <a:bodyPr/>
        <a:lstStyle/>
        <a:p>
          <a:endParaRPr lang="hu-HU"/>
        </a:p>
      </dgm:t>
    </dgm:pt>
    <dgm:pt modelId="{1877238D-C7C3-4C9C-8ED5-1C6EA37D0886}" type="pres">
      <dgm:prSet presAssocID="{2A15A607-FF96-4C60-94ED-0676A80BC0F6}" presName="descendantText" presStyleLbl="alignAccFollowNode1" presStyleIdx="0" presStyleCnt="4">
        <dgm:presLayoutVars>
          <dgm:bulletEnabled val="1"/>
        </dgm:presLayoutVars>
      </dgm:prSet>
      <dgm:spPr/>
      <dgm:t>
        <a:bodyPr/>
        <a:lstStyle/>
        <a:p>
          <a:endParaRPr lang="hu-HU"/>
        </a:p>
      </dgm:t>
    </dgm:pt>
    <dgm:pt modelId="{F19B6723-CB3D-4DF3-8D88-A6D7D049721C}" type="pres">
      <dgm:prSet presAssocID="{C577C208-5D4C-453D-9A2A-45CCBF2D0745}" presName="sp" presStyleCnt="0"/>
      <dgm:spPr/>
    </dgm:pt>
    <dgm:pt modelId="{8079AFD5-ABC7-4A29-B256-29077669B4E8}" type="pres">
      <dgm:prSet presAssocID="{B3314B44-B805-4ED6-84BA-5A870881D9A1}" presName="linNode" presStyleCnt="0"/>
      <dgm:spPr/>
    </dgm:pt>
    <dgm:pt modelId="{3A1C2DAE-4D81-4016-BAE5-32D4AD658F2A}" type="pres">
      <dgm:prSet presAssocID="{B3314B44-B805-4ED6-84BA-5A870881D9A1}" presName="parentText" presStyleLbl="node1" presStyleIdx="1" presStyleCnt="4">
        <dgm:presLayoutVars>
          <dgm:chMax val="1"/>
          <dgm:bulletEnabled val="1"/>
        </dgm:presLayoutVars>
      </dgm:prSet>
      <dgm:spPr/>
      <dgm:t>
        <a:bodyPr/>
        <a:lstStyle/>
        <a:p>
          <a:endParaRPr lang="hu-HU"/>
        </a:p>
      </dgm:t>
    </dgm:pt>
    <dgm:pt modelId="{1A825B8E-6B3D-44E2-9A88-1B5493CA4537}" type="pres">
      <dgm:prSet presAssocID="{B3314B44-B805-4ED6-84BA-5A870881D9A1}" presName="descendantText" presStyleLbl="alignAccFollowNode1" presStyleIdx="1" presStyleCnt="4">
        <dgm:presLayoutVars>
          <dgm:bulletEnabled val="1"/>
        </dgm:presLayoutVars>
      </dgm:prSet>
      <dgm:spPr/>
      <dgm:t>
        <a:bodyPr/>
        <a:lstStyle/>
        <a:p>
          <a:endParaRPr lang="hu-HU"/>
        </a:p>
      </dgm:t>
    </dgm:pt>
    <dgm:pt modelId="{1803FFF9-15DD-4F97-A201-C9CD8A5D5D14}" type="pres">
      <dgm:prSet presAssocID="{4ADEAFFC-B189-46EE-A2B9-AE274D566BCC}" presName="sp" presStyleCnt="0"/>
      <dgm:spPr/>
    </dgm:pt>
    <dgm:pt modelId="{C0EF5B45-00B3-4AA0-B698-4B86E6BF6010}" type="pres">
      <dgm:prSet presAssocID="{F7C17CA5-E35A-4822-8002-D7C8ED05B912}" presName="linNode" presStyleCnt="0"/>
      <dgm:spPr/>
    </dgm:pt>
    <dgm:pt modelId="{8D1E5C2A-20FA-45FE-8F26-2F9BD008B5F5}" type="pres">
      <dgm:prSet presAssocID="{F7C17CA5-E35A-4822-8002-D7C8ED05B912}" presName="parentText" presStyleLbl="node1" presStyleIdx="2" presStyleCnt="4">
        <dgm:presLayoutVars>
          <dgm:chMax val="1"/>
          <dgm:bulletEnabled val="1"/>
        </dgm:presLayoutVars>
      </dgm:prSet>
      <dgm:spPr/>
      <dgm:t>
        <a:bodyPr/>
        <a:lstStyle/>
        <a:p>
          <a:endParaRPr lang="hu-HU"/>
        </a:p>
      </dgm:t>
    </dgm:pt>
    <dgm:pt modelId="{07F40D53-023E-4735-A679-70494978449A}" type="pres">
      <dgm:prSet presAssocID="{F7C17CA5-E35A-4822-8002-D7C8ED05B912}" presName="descendantText" presStyleLbl="alignAccFollowNode1" presStyleIdx="2" presStyleCnt="4">
        <dgm:presLayoutVars>
          <dgm:bulletEnabled val="1"/>
        </dgm:presLayoutVars>
      </dgm:prSet>
      <dgm:spPr/>
      <dgm:t>
        <a:bodyPr/>
        <a:lstStyle/>
        <a:p>
          <a:endParaRPr lang="hu-HU"/>
        </a:p>
      </dgm:t>
    </dgm:pt>
    <dgm:pt modelId="{6D6EB0B4-901C-488D-A95A-20D6888AED89}" type="pres">
      <dgm:prSet presAssocID="{B585AFAA-B488-4045-A5E7-B20DB76FB674}" presName="sp" presStyleCnt="0"/>
      <dgm:spPr/>
    </dgm:pt>
    <dgm:pt modelId="{6E5D9C25-4693-4653-ADA9-196610E77A98}" type="pres">
      <dgm:prSet presAssocID="{C76F60DD-3AB8-4954-A73B-77505EE45CCD}" presName="linNode" presStyleCnt="0"/>
      <dgm:spPr/>
    </dgm:pt>
    <dgm:pt modelId="{E9D1304F-4A1F-4ED0-A91C-66C8E381C607}" type="pres">
      <dgm:prSet presAssocID="{C76F60DD-3AB8-4954-A73B-77505EE45CCD}" presName="parentText" presStyleLbl="node1" presStyleIdx="3" presStyleCnt="4">
        <dgm:presLayoutVars>
          <dgm:chMax val="1"/>
          <dgm:bulletEnabled val="1"/>
        </dgm:presLayoutVars>
      </dgm:prSet>
      <dgm:spPr/>
      <dgm:t>
        <a:bodyPr/>
        <a:lstStyle/>
        <a:p>
          <a:endParaRPr lang="hu-HU"/>
        </a:p>
      </dgm:t>
    </dgm:pt>
    <dgm:pt modelId="{88E9F3D8-7D54-474E-935A-90CB3F8142C9}" type="pres">
      <dgm:prSet presAssocID="{C76F60DD-3AB8-4954-A73B-77505EE45CCD}" presName="descendantText" presStyleLbl="alignAccFollowNode1" presStyleIdx="3" presStyleCnt="4">
        <dgm:presLayoutVars>
          <dgm:bulletEnabled val="1"/>
        </dgm:presLayoutVars>
      </dgm:prSet>
      <dgm:spPr/>
      <dgm:t>
        <a:bodyPr/>
        <a:lstStyle/>
        <a:p>
          <a:endParaRPr lang="hu-HU"/>
        </a:p>
      </dgm:t>
    </dgm:pt>
  </dgm:ptLst>
  <dgm:cxnLst>
    <dgm:cxn modelId="{8687C9F7-A454-4A47-9B72-96669B5C5C11}" srcId="{F7C17CA5-E35A-4822-8002-D7C8ED05B912}" destId="{C7E67839-DC2A-45C1-B085-5E637F13A76F}" srcOrd="0" destOrd="0" parTransId="{6D0B21C3-AE23-4866-A55E-7E01D66778B4}" sibTransId="{84EFE21E-9003-4604-AC90-60EBFD7C5733}"/>
    <dgm:cxn modelId="{0BFF84C2-6597-4B6C-9350-C7A941F65146}" srcId="{B3314B44-B805-4ED6-84BA-5A870881D9A1}" destId="{E0F79BB1-7E3B-44AA-BFED-81F341A59B5D}" srcOrd="0" destOrd="0" parTransId="{9D6743AB-BEDD-4380-A637-0995637AC749}" sibTransId="{9CD03E99-7372-40CF-BACC-C0B105589D37}"/>
    <dgm:cxn modelId="{CFD8BB5D-1B40-4AB2-8912-BF83F06B5044}" srcId="{9B037F9F-A123-459C-AA03-A5FCBFE0853B}" destId="{B3314B44-B805-4ED6-84BA-5A870881D9A1}" srcOrd="1" destOrd="0" parTransId="{E5F68E10-6547-4AE9-98E5-6EEAC01C14C6}" sibTransId="{4ADEAFFC-B189-46EE-A2B9-AE274D566BCC}"/>
    <dgm:cxn modelId="{D9C68F9E-909F-4B1E-BBFB-B165F3D25678}" srcId="{2A15A607-FF96-4C60-94ED-0676A80BC0F6}" destId="{2CD3C12F-A7C5-4C0C-80C4-5394787CBD35}" srcOrd="0" destOrd="0" parTransId="{045D5125-5679-4247-A999-6408F82B2443}" sibTransId="{D4E978E8-B791-4CF0-85F9-9BAE9BA66C1C}"/>
    <dgm:cxn modelId="{02F2B338-EA38-48B4-B39C-6ADE3EB24351}" type="presOf" srcId="{C7E67839-DC2A-45C1-B085-5E637F13A76F}" destId="{07F40D53-023E-4735-A679-70494978449A}" srcOrd="0" destOrd="0" presId="urn:microsoft.com/office/officeart/2005/8/layout/vList5"/>
    <dgm:cxn modelId="{80BA4EB9-9270-4573-8F15-06FD9EE8BF8F}" type="presOf" srcId="{1E1E8F2F-0E3F-4141-8F19-8A2D6A835924}" destId="{88E9F3D8-7D54-474E-935A-90CB3F8142C9}" srcOrd="0" destOrd="0" presId="urn:microsoft.com/office/officeart/2005/8/layout/vList5"/>
    <dgm:cxn modelId="{07CADAD2-5C9C-473F-8DFA-8B8899C8698C}" type="presOf" srcId="{E0F79BB1-7E3B-44AA-BFED-81F341A59B5D}" destId="{1A825B8E-6B3D-44E2-9A88-1B5493CA4537}" srcOrd="0" destOrd="0" presId="urn:microsoft.com/office/officeart/2005/8/layout/vList5"/>
    <dgm:cxn modelId="{A27C12A1-26B5-4C89-8917-1692A14BD54A}" srcId="{C76F60DD-3AB8-4954-A73B-77505EE45CCD}" destId="{1E1E8F2F-0E3F-4141-8F19-8A2D6A835924}" srcOrd="0" destOrd="0" parTransId="{07037787-80D0-4CD1-81D7-8BCB1D8CE5C1}" sibTransId="{6BED01B7-4AA6-4056-9F7A-E2EE5A3CA740}"/>
    <dgm:cxn modelId="{7DBF773B-5A65-4184-8D02-CAFF2575842E}" type="presOf" srcId="{2CD3C12F-A7C5-4C0C-80C4-5394787CBD35}" destId="{1877238D-C7C3-4C9C-8ED5-1C6EA37D0886}" srcOrd="0" destOrd="0" presId="urn:microsoft.com/office/officeart/2005/8/layout/vList5"/>
    <dgm:cxn modelId="{86EC4875-30EE-462C-B2F2-ECF05218229A}" srcId="{9B037F9F-A123-459C-AA03-A5FCBFE0853B}" destId="{C76F60DD-3AB8-4954-A73B-77505EE45CCD}" srcOrd="3" destOrd="0" parTransId="{64E7FBC2-146E-4873-9F1F-FF2492914FE0}" sibTransId="{1C9AF5BA-770E-4921-B728-23C7E5988627}"/>
    <dgm:cxn modelId="{68451B74-199A-48A3-8B64-BC917E24CA0C}" srcId="{9B037F9F-A123-459C-AA03-A5FCBFE0853B}" destId="{2A15A607-FF96-4C60-94ED-0676A80BC0F6}" srcOrd="0" destOrd="0" parTransId="{462FD159-42FE-4953-8D68-010E55C0FF2F}" sibTransId="{C577C208-5D4C-453D-9A2A-45CCBF2D0745}"/>
    <dgm:cxn modelId="{2AB33AEA-C68F-4685-A1E7-E37E290E4EF7}" srcId="{9B037F9F-A123-459C-AA03-A5FCBFE0853B}" destId="{F7C17CA5-E35A-4822-8002-D7C8ED05B912}" srcOrd="2" destOrd="0" parTransId="{143F579C-20EA-4632-9E44-C8979FFDBF72}" sibTransId="{B585AFAA-B488-4045-A5E7-B20DB76FB674}"/>
    <dgm:cxn modelId="{E294323F-8DB3-4C8B-A7FF-8A4F750B0F83}" type="presOf" srcId="{B3314B44-B805-4ED6-84BA-5A870881D9A1}" destId="{3A1C2DAE-4D81-4016-BAE5-32D4AD658F2A}" srcOrd="0" destOrd="0" presId="urn:microsoft.com/office/officeart/2005/8/layout/vList5"/>
    <dgm:cxn modelId="{29FE3DCA-155C-4FC1-A988-AB7EA892C02A}" type="presOf" srcId="{C76F60DD-3AB8-4954-A73B-77505EE45CCD}" destId="{E9D1304F-4A1F-4ED0-A91C-66C8E381C607}" srcOrd="0" destOrd="0" presId="urn:microsoft.com/office/officeart/2005/8/layout/vList5"/>
    <dgm:cxn modelId="{BC775142-0CD2-4BBD-8F5B-FB6C51A0B86F}" type="presOf" srcId="{F7C17CA5-E35A-4822-8002-D7C8ED05B912}" destId="{8D1E5C2A-20FA-45FE-8F26-2F9BD008B5F5}" srcOrd="0" destOrd="0" presId="urn:microsoft.com/office/officeart/2005/8/layout/vList5"/>
    <dgm:cxn modelId="{03EB3E16-D526-42B0-ACDF-444E0A51C059}" type="presOf" srcId="{9B037F9F-A123-459C-AA03-A5FCBFE0853B}" destId="{F4DF41C7-AE7C-49F7-BA5F-103B81831F9E}" srcOrd="0" destOrd="0" presId="urn:microsoft.com/office/officeart/2005/8/layout/vList5"/>
    <dgm:cxn modelId="{283172DD-7524-49BC-BFB7-664D4C3FD725}" type="presOf" srcId="{2A15A607-FF96-4C60-94ED-0676A80BC0F6}" destId="{EBC72200-3ADC-49AC-A229-667DEFF86466}" srcOrd="0" destOrd="0" presId="urn:microsoft.com/office/officeart/2005/8/layout/vList5"/>
    <dgm:cxn modelId="{8FB1DA45-7E93-413C-A5D4-88607592AB59}" type="presParOf" srcId="{F4DF41C7-AE7C-49F7-BA5F-103B81831F9E}" destId="{856629A2-FA00-478B-859D-05BF8C719C1D}" srcOrd="0" destOrd="0" presId="urn:microsoft.com/office/officeart/2005/8/layout/vList5"/>
    <dgm:cxn modelId="{6088C2BC-656B-40B0-AE0D-C390E10B5BC1}" type="presParOf" srcId="{856629A2-FA00-478B-859D-05BF8C719C1D}" destId="{EBC72200-3ADC-49AC-A229-667DEFF86466}" srcOrd="0" destOrd="0" presId="urn:microsoft.com/office/officeart/2005/8/layout/vList5"/>
    <dgm:cxn modelId="{5854FD64-D434-433E-8136-172F2C20B14A}" type="presParOf" srcId="{856629A2-FA00-478B-859D-05BF8C719C1D}" destId="{1877238D-C7C3-4C9C-8ED5-1C6EA37D0886}" srcOrd="1" destOrd="0" presId="urn:microsoft.com/office/officeart/2005/8/layout/vList5"/>
    <dgm:cxn modelId="{BA722238-8FB9-4858-AC85-77513AF391C7}" type="presParOf" srcId="{F4DF41C7-AE7C-49F7-BA5F-103B81831F9E}" destId="{F19B6723-CB3D-4DF3-8D88-A6D7D049721C}" srcOrd="1" destOrd="0" presId="urn:microsoft.com/office/officeart/2005/8/layout/vList5"/>
    <dgm:cxn modelId="{23AAEAAF-A8F0-40DB-BAB6-91C8F0A5F30D}" type="presParOf" srcId="{F4DF41C7-AE7C-49F7-BA5F-103B81831F9E}" destId="{8079AFD5-ABC7-4A29-B256-29077669B4E8}" srcOrd="2" destOrd="0" presId="urn:microsoft.com/office/officeart/2005/8/layout/vList5"/>
    <dgm:cxn modelId="{553E219A-1B99-4F8D-810D-2A30C2CA97BC}" type="presParOf" srcId="{8079AFD5-ABC7-4A29-B256-29077669B4E8}" destId="{3A1C2DAE-4D81-4016-BAE5-32D4AD658F2A}" srcOrd="0" destOrd="0" presId="urn:microsoft.com/office/officeart/2005/8/layout/vList5"/>
    <dgm:cxn modelId="{1BD2AA21-C571-4BF2-B3DE-F949510FC154}" type="presParOf" srcId="{8079AFD5-ABC7-4A29-B256-29077669B4E8}" destId="{1A825B8E-6B3D-44E2-9A88-1B5493CA4537}" srcOrd="1" destOrd="0" presId="urn:microsoft.com/office/officeart/2005/8/layout/vList5"/>
    <dgm:cxn modelId="{890F3EC0-9E5C-486E-9EE2-C82F0616F5B6}" type="presParOf" srcId="{F4DF41C7-AE7C-49F7-BA5F-103B81831F9E}" destId="{1803FFF9-15DD-4F97-A201-C9CD8A5D5D14}" srcOrd="3" destOrd="0" presId="urn:microsoft.com/office/officeart/2005/8/layout/vList5"/>
    <dgm:cxn modelId="{ACD0ED6E-AB98-48CE-BE96-A1C63D8DE295}" type="presParOf" srcId="{F4DF41C7-AE7C-49F7-BA5F-103B81831F9E}" destId="{C0EF5B45-00B3-4AA0-B698-4B86E6BF6010}" srcOrd="4" destOrd="0" presId="urn:microsoft.com/office/officeart/2005/8/layout/vList5"/>
    <dgm:cxn modelId="{469E23A6-433B-49D0-8C62-4A174EC2D357}" type="presParOf" srcId="{C0EF5B45-00B3-4AA0-B698-4B86E6BF6010}" destId="{8D1E5C2A-20FA-45FE-8F26-2F9BD008B5F5}" srcOrd="0" destOrd="0" presId="urn:microsoft.com/office/officeart/2005/8/layout/vList5"/>
    <dgm:cxn modelId="{40EB4385-F1DA-4F51-AA26-0FCC3D8626FA}" type="presParOf" srcId="{C0EF5B45-00B3-4AA0-B698-4B86E6BF6010}" destId="{07F40D53-023E-4735-A679-70494978449A}" srcOrd="1" destOrd="0" presId="urn:microsoft.com/office/officeart/2005/8/layout/vList5"/>
    <dgm:cxn modelId="{42F4A381-432A-41D2-B179-560B2C30433C}" type="presParOf" srcId="{F4DF41C7-AE7C-49F7-BA5F-103B81831F9E}" destId="{6D6EB0B4-901C-488D-A95A-20D6888AED89}" srcOrd="5" destOrd="0" presId="urn:microsoft.com/office/officeart/2005/8/layout/vList5"/>
    <dgm:cxn modelId="{F70C6960-857C-44BC-B7A0-056692F29B39}" type="presParOf" srcId="{F4DF41C7-AE7C-49F7-BA5F-103B81831F9E}" destId="{6E5D9C25-4693-4653-ADA9-196610E77A98}" srcOrd="6" destOrd="0" presId="urn:microsoft.com/office/officeart/2005/8/layout/vList5"/>
    <dgm:cxn modelId="{5FFF9315-AB6A-46E6-BA6E-3014468DB357}" type="presParOf" srcId="{6E5D9C25-4693-4653-ADA9-196610E77A98}" destId="{E9D1304F-4A1F-4ED0-A91C-66C8E381C607}" srcOrd="0" destOrd="0" presId="urn:microsoft.com/office/officeart/2005/8/layout/vList5"/>
    <dgm:cxn modelId="{78D68EEE-8451-4C17-8EF7-B1F64D24B56D}" type="presParOf" srcId="{6E5D9C25-4693-4653-ADA9-196610E77A98}" destId="{88E9F3D8-7D54-474E-935A-90CB3F8142C9}"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B037F9F-A123-459C-AA03-A5FCBFE0853B}"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hu-HU"/>
        </a:p>
      </dgm:t>
    </dgm:pt>
    <dgm:pt modelId="{2A15A607-FF96-4C60-94ED-0676A80BC0F6}">
      <dgm:prSet phldrT="[Szöveg]"/>
      <dgm:spPr/>
      <dgm:t>
        <a:bodyPr/>
        <a:lstStyle/>
        <a:p>
          <a:r>
            <a:rPr lang="hu-HU" dirty="0" smtClean="0"/>
            <a:t>Logikai</a:t>
          </a:r>
          <a:endParaRPr lang="hu-HU" dirty="0"/>
        </a:p>
      </dgm:t>
    </dgm:pt>
    <dgm:pt modelId="{462FD159-42FE-4953-8D68-010E55C0FF2F}" type="parTrans" cxnId="{68451B74-199A-48A3-8B64-BC917E24CA0C}">
      <dgm:prSet/>
      <dgm:spPr/>
      <dgm:t>
        <a:bodyPr/>
        <a:lstStyle/>
        <a:p>
          <a:endParaRPr lang="hu-HU"/>
        </a:p>
      </dgm:t>
    </dgm:pt>
    <dgm:pt modelId="{C577C208-5D4C-453D-9A2A-45CCBF2D0745}" type="sibTrans" cxnId="{68451B74-199A-48A3-8B64-BC917E24CA0C}">
      <dgm:prSet/>
      <dgm:spPr/>
      <dgm:t>
        <a:bodyPr/>
        <a:lstStyle/>
        <a:p>
          <a:endParaRPr lang="hu-HU"/>
        </a:p>
      </dgm:t>
    </dgm:pt>
    <dgm:pt modelId="{2CD3C12F-A7C5-4C0C-80C4-5394787CBD35}">
      <dgm:prSet phldrT="[Szöveg]" custT="1"/>
      <dgm:spPr/>
      <dgm:t>
        <a:bodyPr/>
        <a:lstStyle/>
        <a:p>
          <a:r>
            <a:rPr lang="hu-HU" sz="1150" dirty="0" err="1" smtClean="0"/>
            <a:t>Boolean</a:t>
          </a:r>
          <a:r>
            <a:rPr lang="hu-HU" sz="1150" dirty="0" smtClean="0"/>
            <a:t> [</a:t>
          </a:r>
          <a:r>
            <a:rPr lang="hu-HU" sz="1150" dirty="0" err="1" smtClean="0"/>
            <a:t>True</a:t>
          </a:r>
          <a:r>
            <a:rPr lang="hu-HU" sz="1150" dirty="0" smtClean="0"/>
            <a:t> / </a:t>
          </a:r>
          <a:r>
            <a:rPr lang="hu-HU" sz="1150" dirty="0" err="1" smtClean="0"/>
            <a:t>False</a:t>
          </a:r>
          <a:r>
            <a:rPr lang="hu-HU" sz="1150" dirty="0" smtClean="0"/>
            <a:t>]</a:t>
          </a:r>
          <a:endParaRPr lang="hu-HU" sz="1150" dirty="0"/>
        </a:p>
      </dgm:t>
    </dgm:pt>
    <dgm:pt modelId="{045D5125-5679-4247-A999-6408F82B2443}" type="parTrans" cxnId="{D9C68F9E-909F-4B1E-BBFB-B165F3D25678}">
      <dgm:prSet/>
      <dgm:spPr/>
      <dgm:t>
        <a:bodyPr/>
        <a:lstStyle/>
        <a:p>
          <a:endParaRPr lang="hu-HU"/>
        </a:p>
      </dgm:t>
    </dgm:pt>
    <dgm:pt modelId="{D4E978E8-B791-4CF0-85F9-9BAE9BA66C1C}" type="sibTrans" cxnId="{D9C68F9E-909F-4B1E-BBFB-B165F3D25678}">
      <dgm:prSet/>
      <dgm:spPr/>
      <dgm:t>
        <a:bodyPr/>
        <a:lstStyle/>
        <a:p>
          <a:endParaRPr lang="hu-HU"/>
        </a:p>
      </dgm:t>
    </dgm:pt>
    <dgm:pt modelId="{F7C17CA5-E35A-4822-8002-D7C8ED05B912}">
      <dgm:prSet phldrT="[Szöveg]"/>
      <dgm:spPr/>
      <dgm:t>
        <a:bodyPr/>
        <a:lstStyle/>
        <a:p>
          <a:r>
            <a:rPr lang="hu-HU" dirty="0" err="1" smtClean="0"/>
            <a:t>Tizedestört</a:t>
          </a:r>
          <a:endParaRPr lang="hu-HU" dirty="0"/>
        </a:p>
      </dgm:t>
    </dgm:pt>
    <dgm:pt modelId="{143F579C-20EA-4632-9E44-C8979FFDBF72}" type="parTrans" cxnId="{2AB33AEA-C68F-4685-A1E7-E37E290E4EF7}">
      <dgm:prSet/>
      <dgm:spPr/>
      <dgm:t>
        <a:bodyPr/>
        <a:lstStyle/>
        <a:p>
          <a:endParaRPr lang="hu-HU"/>
        </a:p>
      </dgm:t>
    </dgm:pt>
    <dgm:pt modelId="{B585AFAA-B488-4045-A5E7-B20DB76FB674}" type="sibTrans" cxnId="{2AB33AEA-C68F-4685-A1E7-E37E290E4EF7}">
      <dgm:prSet/>
      <dgm:spPr/>
      <dgm:t>
        <a:bodyPr/>
        <a:lstStyle/>
        <a:p>
          <a:endParaRPr lang="hu-HU"/>
        </a:p>
      </dgm:t>
    </dgm:pt>
    <dgm:pt modelId="{C7E67839-DC2A-45C1-B085-5E637F13A76F}">
      <dgm:prSet phldrT="[Szöveg]" custT="1"/>
      <dgm:spPr/>
      <dgm:t>
        <a:bodyPr/>
        <a:lstStyle/>
        <a:p>
          <a:r>
            <a:rPr lang="hu-HU" sz="1150" dirty="0" smtClean="0"/>
            <a:t>Az általános számtípus, </a:t>
          </a:r>
          <a:r>
            <a:rPr lang="hu-HU" sz="1150" dirty="0" err="1" smtClean="0"/>
            <a:t>tizedestörtként</a:t>
          </a:r>
          <a:r>
            <a:rPr lang="hu-HU" sz="1150" dirty="0" smtClean="0"/>
            <a:t> a számítások túlnyomó részéhez ezt használjuk.</a:t>
          </a:r>
          <a:endParaRPr lang="hu-HU" sz="1150" dirty="0"/>
        </a:p>
      </dgm:t>
    </dgm:pt>
    <dgm:pt modelId="{6D0B21C3-AE23-4866-A55E-7E01D66778B4}" type="parTrans" cxnId="{8687C9F7-A454-4A47-9B72-96669B5C5C11}">
      <dgm:prSet/>
      <dgm:spPr/>
      <dgm:t>
        <a:bodyPr/>
        <a:lstStyle/>
        <a:p>
          <a:endParaRPr lang="hu-HU"/>
        </a:p>
      </dgm:t>
    </dgm:pt>
    <dgm:pt modelId="{84EFE21E-9003-4604-AC90-60EBFD7C5733}" type="sibTrans" cxnId="{8687C9F7-A454-4A47-9B72-96669B5C5C11}">
      <dgm:prSet/>
      <dgm:spPr/>
      <dgm:t>
        <a:bodyPr/>
        <a:lstStyle/>
        <a:p>
          <a:endParaRPr lang="hu-HU"/>
        </a:p>
      </dgm:t>
    </dgm:pt>
    <dgm:pt modelId="{C76F60DD-3AB8-4954-A73B-77505EE45CCD}">
      <dgm:prSet phldrT="[Szöveg]"/>
      <dgm:spPr/>
      <dgm:t>
        <a:bodyPr/>
        <a:lstStyle/>
        <a:p>
          <a:r>
            <a:rPr lang="hu-HU" dirty="0" smtClean="0"/>
            <a:t>Dátum</a:t>
          </a:r>
          <a:endParaRPr lang="hu-HU" dirty="0"/>
        </a:p>
      </dgm:t>
    </dgm:pt>
    <dgm:pt modelId="{64E7FBC2-146E-4873-9F1F-FF2492914FE0}" type="parTrans" cxnId="{86EC4875-30EE-462C-B2F2-ECF05218229A}">
      <dgm:prSet/>
      <dgm:spPr/>
      <dgm:t>
        <a:bodyPr/>
        <a:lstStyle/>
        <a:p>
          <a:endParaRPr lang="hu-HU"/>
        </a:p>
      </dgm:t>
    </dgm:pt>
    <dgm:pt modelId="{1C9AF5BA-770E-4921-B728-23C7E5988627}" type="sibTrans" cxnId="{86EC4875-30EE-462C-B2F2-ECF05218229A}">
      <dgm:prSet/>
      <dgm:spPr/>
      <dgm:t>
        <a:bodyPr/>
        <a:lstStyle/>
        <a:p>
          <a:endParaRPr lang="hu-HU"/>
        </a:p>
      </dgm:t>
    </dgm:pt>
    <dgm:pt modelId="{1E1E8F2F-0E3F-4141-8F19-8A2D6A835924}">
      <dgm:prSet phldrT="[Szöveg]" custT="1"/>
      <dgm:spPr/>
      <dgm:t>
        <a:bodyPr/>
        <a:lstStyle/>
        <a:p>
          <a:r>
            <a:rPr lang="hu-HU" sz="1150" dirty="0" err="1" smtClean="0"/>
            <a:t>Date</a:t>
          </a:r>
          <a:endParaRPr lang="hu-HU" sz="1150" dirty="0"/>
        </a:p>
      </dgm:t>
    </dgm:pt>
    <dgm:pt modelId="{07037787-80D0-4CD1-81D7-8BCB1D8CE5C1}" type="parTrans" cxnId="{A27C12A1-26B5-4C89-8917-1692A14BD54A}">
      <dgm:prSet/>
      <dgm:spPr/>
      <dgm:t>
        <a:bodyPr/>
        <a:lstStyle/>
        <a:p>
          <a:endParaRPr lang="hu-HU"/>
        </a:p>
      </dgm:t>
    </dgm:pt>
    <dgm:pt modelId="{6BED01B7-4AA6-4056-9F7A-E2EE5A3CA740}" type="sibTrans" cxnId="{A27C12A1-26B5-4C89-8917-1692A14BD54A}">
      <dgm:prSet/>
      <dgm:spPr/>
      <dgm:t>
        <a:bodyPr/>
        <a:lstStyle/>
        <a:p>
          <a:endParaRPr lang="hu-HU"/>
        </a:p>
      </dgm:t>
    </dgm:pt>
    <dgm:pt modelId="{B3314B44-B805-4ED6-84BA-5A870881D9A1}">
      <dgm:prSet/>
      <dgm:spPr/>
      <dgm:t>
        <a:bodyPr/>
        <a:lstStyle/>
        <a:p>
          <a:r>
            <a:rPr lang="hu-HU" dirty="0" smtClean="0"/>
            <a:t>Egész szám</a:t>
          </a:r>
          <a:endParaRPr lang="hu-HU" dirty="0"/>
        </a:p>
      </dgm:t>
    </dgm:pt>
    <dgm:pt modelId="{E5F68E10-6547-4AE9-98E5-6EEAC01C14C6}" type="parTrans" cxnId="{CFD8BB5D-1B40-4AB2-8912-BF83F06B5044}">
      <dgm:prSet/>
      <dgm:spPr/>
      <dgm:t>
        <a:bodyPr/>
        <a:lstStyle/>
        <a:p>
          <a:endParaRPr lang="hu-HU"/>
        </a:p>
      </dgm:t>
    </dgm:pt>
    <dgm:pt modelId="{4ADEAFFC-B189-46EE-A2B9-AE274D566BCC}" type="sibTrans" cxnId="{CFD8BB5D-1B40-4AB2-8912-BF83F06B5044}">
      <dgm:prSet/>
      <dgm:spPr/>
      <dgm:t>
        <a:bodyPr/>
        <a:lstStyle/>
        <a:p>
          <a:endParaRPr lang="hu-HU"/>
        </a:p>
      </dgm:t>
    </dgm:pt>
    <dgm:pt modelId="{F80BE40F-224B-416B-97C7-DD01CCAA168F}">
      <dgm:prSet phldrT="[Szöveg]" custT="1"/>
      <dgm:spPr/>
      <dgm:t>
        <a:bodyPr/>
        <a:lstStyle/>
        <a:p>
          <a:r>
            <a:rPr lang="hu-HU" sz="1150" dirty="0" smtClean="0"/>
            <a:t>Csak logikai értékeket vehet fel, logikai műveletek kiértékelésekor használjuk. (Igaz / Hamis)</a:t>
          </a:r>
          <a:endParaRPr lang="hu-HU" sz="1150" dirty="0"/>
        </a:p>
      </dgm:t>
    </dgm:pt>
    <dgm:pt modelId="{AB40530D-F7EF-4887-8765-1D661A119CB5}" type="parTrans" cxnId="{816F92E2-1808-4874-A34F-524949B653BD}">
      <dgm:prSet/>
      <dgm:spPr/>
      <dgm:t>
        <a:bodyPr/>
        <a:lstStyle/>
        <a:p>
          <a:endParaRPr lang="hu-HU"/>
        </a:p>
      </dgm:t>
    </dgm:pt>
    <dgm:pt modelId="{9AA96B41-C7E4-4229-8AC0-B20AA86A73C1}" type="sibTrans" cxnId="{816F92E2-1808-4874-A34F-524949B653BD}">
      <dgm:prSet/>
      <dgm:spPr/>
      <dgm:t>
        <a:bodyPr/>
        <a:lstStyle/>
        <a:p>
          <a:endParaRPr lang="hu-HU"/>
        </a:p>
      </dgm:t>
    </dgm:pt>
    <dgm:pt modelId="{F80AF7DB-5030-444C-B88D-233328558B29}">
      <dgm:prSet custT="1"/>
      <dgm:spPr/>
      <dgm:t>
        <a:bodyPr/>
        <a:lstStyle/>
        <a:p>
          <a:r>
            <a:rPr lang="hu-HU" sz="1150" b="0" dirty="0" smtClean="0"/>
            <a:t>Long[</a:t>
          </a:r>
          <a:r>
            <a:rPr lang="hu-HU" sz="1150" b="0" dirty="0" err="1" smtClean="0"/>
            <a:t>from</a:t>
          </a:r>
          <a:r>
            <a:rPr lang="hu-HU" sz="1150" b="0" dirty="0" smtClean="0"/>
            <a:t> -2 147 483 648 </a:t>
          </a:r>
          <a:r>
            <a:rPr lang="hu-HU" sz="1150" b="0" dirty="0" err="1" smtClean="0"/>
            <a:t>to</a:t>
          </a:r>
          <a:r>
            <a:rPr lang="hu-HU" sz="1150" b="0" dirty="0" smtClean="0"/>
            <a:t> 2,147,483,647]</a:t>
          </a:r>
          <a:endParaRPr lang="hu-HU" sz="1150" b="0" dirty="0"/>
        </a:p>
      </dgm:t>
    </dgm:pt>
    <dgm:pt modelId="{01E0BB79-C097-477A-9286-48FB2DADF84C}" type="parTrans" cxnId="{EF4C3412-CA33-4C3D-92BA-B0A2347A009E}">
      <dgm:prSet/>
      <dgm:spPr/>
      <dgm:t>
        <a:bodyPr/>
        <a:lstStyle/>
        <a:p>
          <a:endParaRPr lang="hu-HU"/>
        </a:p>
      </dgm:t>
    </dgm:pt>
    <dgm:pt modelId="{231415FD-6978-454D-A160-AD11E16CD16D}" type="sibTrans" cxnId="{EF4C3412-CA33-4C3D-92BA-B0A2347A009E}">
      <dgm:prSet/>
      <dgm:spPr/>
      <dgm:t>
        <a:bodyPr/>
        <a:lstStyle/>
        <a:p>
          <a:endParaRPr lang="hu-HU"/>
        </a:p>
      </dgm:t>
    </dgm:pt>
    <dgm:pt modelId="{D8B6997A-2D93-4BB7-B9E8-C4ADDF1CB219}">
      <dgm:prSet custT="1"/>
      <dgm:spPr/>
      <dgm:t>
        <a:bodyPr/>
        <a:lstStyle/>
        <a:p>
          <a:r>
            <a:rPr lang="hu-HU" sz="1150" dirty="0" smtClean="0"/>
            <a:t>Csak egész értékeket vehet fel (negatívat is). Iterációra és számlálásra használjuk.</a:t>
          </a:r>
          <a:endParaRPr lang="hu-HU" sz="1150" dirty="0"/>
        </a:p>
      </dgm:t>
    </dgm:pt>
    <dgm:pt modelId="{D5FFAD45-B90F-42F9-A5B8-9DBCC0105CFA}" type="parTrans" cxnId="{6C7C32AA-DEED-494E-AC43-FEBF1F644224}">
      <dgm:prSet/>
      <dgm:spPr/>
      <dgm:t>
        <a:bodyPr/>
        <a:lstStyle/>
        <a:p>
          <a:endParaRPr lang="hu-HU"/>
        </a:p>
      </dgm:t>
    </dgm:pt>
    <dgm:pt modelId="{3243275B-46D7-4F95-8632-D3671A2B27B1}" type="sibTrans" cxnId="{6C7C32AA-DEED-494E-AC43-FEBF1F644224}">
      <dgm:prSet/>
      <dgm:spPr/>
      <dgm:t>
        <a:bodyPr/>
        <a:lstStyle/>
        <a:p>
          <a:endParaRPr lang="hu-HU"/>
        </a:p>
      </dgm:t>
    </dgm:pt>
    <dgm:pt modelId="{D3C29311-846A-448E-8D4A-E4DB538CF6BF}">
      <dgm:prSet phldrT="[Szöveg]" custT="1"/>
      <dgm:spPr/>
      <dgm:t>
        <a:bodyPr/>
        <a:lstStyle/>
        <a:p>
          <a:r>
            <a:rPr lang="hu-HU" sz="1150" dirty="0" err="1" smtClean="0"/>
            <a:t>Double</a:t>
          </a:r>
          <a:r>
            <a:rPr lang="hu-HU" sz="1150" dirty="0" smtClean="0"/>
            <a:t>(akár a ±10^±300 nagyságrendig)</a:t>
          </a:r>
          <a:endParaRPr lang="hu-HU" sz="1150" dirty="0"/>
        </a:p>
      </dgm:t>
    </dgm:pt>
    <dgm:pt modelId="{8CE39829-5215-4630-B323-FA06E6DC23F3}" type="parTrans" cxnId="{29B73081-7C6B-44B9-AB0A-9AA7947436FA}">
      <dgm:prSet/>
      <dgm:spPr/>
      <dgm:t>
        <a:bodyPr/>
        <a:lstStyle/>
        <a:p>
          <a:endParaRPr lang="hu-HU"/>
        </a:p>
      </dgm:t>
    </dgm:pt>
    <dgm:pt modelId="{E48033A8-3446-49A9-9BBB-2AC56BAA26A9}" type="sibTrans" cxnId="{29B73081-7C6B-44B9-AB0A-9AA7947436FA}">
      <dgm:prSet/>
      <dgm:spPr/>
      <dgm:t>
        <a:bodyPr/>
        <a:lstStyle/>
        <a:p>
          <a:endParaRPr lang="hu-HU"/>
        </a:p>
      </dgm:t>
    </dgm:pt>
    <dgm:pt modelId="{7BF0BDD8-2A4E-42AD-8D91-E15C110E8AD5}">
      <dgm:prSet phldrT="[Szöveg]" custT="1"/>
      <dgm:spPr/>
      <dgm:t>
        <a:bodyPr/>
        <a:lstStyle/>
        <a:p>
          <a:r>
            <a:rPr lang="hu-HU" sz="1150" dirty="0" smtClean="0"/>
            <a:t>Ez egy speciális típus, a dátumok hatékony kezeléséhez használjuk, szoros rokonságban áll a </a:t>
          </a:r>
          <a:r>
            <a:rPr lang="hu-HU" sz="1150" dirty="0" err="1" smtClean="0"/>
            <a:t>Double</a:t>
          </a:r>
          <a:r>
            <a:rPr lang="hu-HU" sz="1150" dirty="0" smtClean="0"/>
            <a:t> típussal.</a:t>
          </a:r>
          <a:endParaRPr lang="hu-HU" sz="1150" dirty="0"/>
        </a:p>
      </dgm:t>
    </dgm:pt>
    <dgm:pt modelId="{5A3EADED-773B-45EE-8C04-DE28E671BB64}" type="parTrans" cxnId="{BCE95BA1-CB02-423A-A44A-30DE656F28AD}">
      <dgm:prSet/>
      <dgm:spPr/>
      <dgm:t>
        <a:bodyPr/>
        <a:lstStyle/>
        <a:p>
          <a:endParaRPr lang="hu-HU"/>
        </a:p>
      </dgm:t>
    </dgm:pt>
    <dgm:pt modelId="{6715256B-BDB0-423D-ADCA-F45F69A92B11}" type="sibTrans" cxnId="{BCE95BA1-CB02-423A-A44A-30DE656F28AD}">
      <dgm:prSet/>
      <dgm:spPr/>
      <dgm:t>
        <a:bodyPr/>
        <a:lstStyle/>
        <a:p>
          <a:endParaRPr lang="hu-HU"/>
        </a:p>
      </dgm:t>
    </dgm:pt>
    <dgm:pt modelId="{78D21F38-BA0C-4955-87E0-4052F11D58E7}">
      <dgm:prSet/>
      <dgm:spPr/>
      <dgm:t>
        <a:bodyPr/>
        <a:lstStyle/>
        <a:p>
          <a:r>
            <a:rPr lang="hu-HU" dirty="0" smtClean="0"/>
            <a:t>Szöveg</a:t>
          </a:r>
          <a:endParaRPr lang="hu-HU" dirty="0"/>
        </a:p>
      </dgm:t>
    </dgm:pt>
    <dgm:pt modelId="{32E7BC1F-B94A-47F2-A11E-26F9AC1C4179}" type="parTrans" cxnId="{3CB56537-59F1-4D86-8A11-1D0F2DA91866}">
      <dgm:prSet/>
      <dgm:spPr/>
      <dgm:t>
        <a:bodyPr/>
        <a:lstStyle/>
        <a:p>
          <a:endParaRPr lang="hu-HU"/>
        </a:p>
      </dgm:t>
    </dgm:pt>
    <dgm:pt modelId="{6483E018-988E-4817-A5F2-9B23D8C311A6}" type="sibTrans" cxnId="{3CB56537-59F1-4D86-8A11-1D0F2DA91866}">
      <dgm:prSet/>
      <dgm:spPr/>
      <dgm:t>
        <a:bodyPr/>
        <a:lstStyle/>
        <a:p>
          <a:endParaRPr lang="hu-HU"/>
        </a:p>
      </dgm:t>
    </dgm:pt>
    <dgm:pt modelId="{BE37F987-5271-4B3A-8E9F-316B622C27E7}">
      <dgm:prSet/>
      <dgm:spPr/>
      <dgm:t>
        <a:bodyPr/>
        <a:lstStyle/>
        <a:p>
          <a:r>
            <a:rPr lang="hu-HU" dirty="0" smtClean="0"/>
            <a:t>Egyéb</a:t>
          </a:r>
          <a:endParaRPr lang="hu-HU" dirty="0"/>
        </a:p>
      </dgm:t>
    </dgm:pt>
    <dgm:pt modelId="{9D494F74-5135-4FAE-AE6F-4B120FAF4209}" type="parTrans" cxnId="{73B2120A-0A76-4E85-947D-CC863A4FC142}">
      <dgm:prSet/>
      <dgm:spPr/>
      <dgm:t>
        <a:bodyPr/>
        <a:lstStyle/>
        <a:p>
          <a:endParaRPr lang="hu-HU"/>
        </a:p>
      </dgm:t>
    </dgm:pt>
    <dgm:pt modelId="{AB0D65CD-543A-4F51-BD3F-1A5E1C6B20CE}" type="sibTrans" cxnId="{73B2120A-0A76-4E85-947D-CC863A4FC142}">
      <dgm:prSet/>
      <dgm:spPr/>
      <dgm:t>
        <a:bodyPr/>
        <a:lstStyle/>
        <a:p>
          <a:endParaRPr lang="hu-HU"/>
        </a:p>
      </dgm:t>
    </dgm:pt>
    <dgm:pt modelId="{70C5A5F2-CE24-425B-BD19-74390833C5EE}">
      <dgm:prSet/>
      <dgm:spPr/>
      <dgm:t>
        <a:bodyPr/>
        <a:lstStyle/>
        <a:p>
          <a:r>
            <a:rPr lang="hu-HU" dirty="0" smtClean="0"/>
            <a:t>Általános</a:t>
          </a:r>
          <a:endParaRPr lang="hu-HU" dirty="0"/>
        </a:p>
      </dgm:t>
    </dgm:pt>
    <dgm:pt modelId="{F9B505F8-7B83-42F3-BEE7-85E4198FD1BB}" type="parTrans" cxnId="{30ECCF29-E471-4F4E-8699-EC472EC1825B}">
      <dgm:prSet/>
      <dgm:spPr/>
      <dgm:t>
        <a:bodyPr/>
        <a:lstStyle/>
        <a:p>
          <a:endParaRPr lang="hu-HU"/>
        </a:p>
      </dgm:t>
    </dgm:pt>
    <dgm:pt modelId="{98FADBAA-637C-4E1B-81DD-28F833AAE164}" type="sibTrans" cxnId="{30ECCF29-E471-4F4E-8699-EC472EC1825B}">
      <dgm:prSet/>
      <dgm:spPr/>
      <dgm:t>
        <a:bodyPr/>
        <a:lstStyle/>
        <a:p>
          <a:endParaRPr lang="hu-HU"/>
        </a:p>
      </dgm:t>
    </dgm:pt>
    <dgm:pt modelId="{F69A5CD6-09F9-4CD3-B91D-1BF1ABC4A1E9}">
      <dgm:prSet custT="1"/>
      <dgm:spPr/>
      <dgm:t>
        <a:bodyPr/>
        <a:lstStyle/>
        <a:p>
          <a:r>
            <a:rPr lang="hu-HU" sz="1150" dirty="0" err="1" smtClean="0"/>
            <a:t>String</a:t>
          </a:r>
          <a:endParaRPr lang="hu-HU" sz="1150" dirty="0"/>
        </a:p>
      </dgm:t>
    </dgm:pt>
    <dgm:pt modelId="{C71BD6EB-2EAB-4D12-9550-992DC621E7B1}" type="parTrans" cxnId="{279F5C7A-DBD6-43E8-9B7D-D9A344B4A600}">
      <dgm:prSet/>
      <dgm:spPr/>
      <dgm:t>
        <a:bodyPr/>
        <a:lstStyle/>
        <a:p>
          <a:endParaRPr lang="hu-HU"/>
        </a:p>
      </dgm:t>
    </dgm:pt>
    <dgm:pt modelId="{A2EEF1EA-7B1E-4B53-A438-2382E62B999F}" type="sibTrans" cxnId="{279F5C7A-DBD6-43E8-9B7D-D9A344B4A600}">
      <dgm:prSet/>
      <dgm:spPr/>
      <dgm:t>
        <a:bodyPr/>
        <a:lstStyle/>
        <a:p>
          <a:endParaRPr lang="hu-HU"/>
        </a:p>
      </dgm:t>
    </dgm:pt>
    <dgm:pt modelId="{E5F4A969-6CE8-4F08-BA13-137D1C67212A}">
      <dgm:prSet custT="1"/>
      <dgm:spPr/>
      <dgm:t>
        <a:bodyPr/>
        <a:lstStyle/>
        <a:p>
          <a:r>
            <a:rPr lang="hu-HU" sz="1150" dirty="0" err="1" smtClean="0"/>
            <a:t>Empty</a:t>
          </a:r>
          <a:r>
            <a:rPr lang="hu-HU" sz="1150" dirty="0" smtClean="0"/>
            <a:t>, </a:t>
          </a:r>
          <a:r>
            <a:rPr lang="hu-HU" sz="1150" dirty="0" err="1" smtClean="0"/>
            <a:t>Error</a:t>
          </a:r>
          <a:endParaRPr lang="hu-HU" sz="1150" dirty="0"/>
        </a:p>
      </dgm:t>
    </dgm:pt>
    <dgm:pt modelId="{C2ED60F7-21F6-4C73-9B1C-DFD9D28679FC}" type="parTrans" cxnId="{ECE3940A-B830-4A40-8BAB-4E0A3A34A9C9}">
      <dgm:prSet/>
      <dgm:spPr/>
      <dgm:t>
        <a:bodyPr/>
        <a:lstStyle/>
        <a:p>
          <a:endParaRPr lang="hu-HU"/>
        </a:p>
      </dgm:t>
    </dgm:pt>
    <dgm:pt modelId="{7C2B9DA6-B635-4307-A1D4-8A2B97660E8E}" type="sibTrans" cxnId="{ECE3940A-B830-4A40-8BAB-4E0A3A34A9C9}">
      <dgm:prSet/>
      <dgm:spPr/>
      <dgm:t>
        <a:bodyPr/>
        <a:lstStyle/>
        <a:p>
          <a:endParaRPr lang="hu-HU"/>
        </a:p>
      </dgm:t>
    </dgm:pt>
    <dgm:pt modelId="{91D213B6-E0F7-4B7B-90E5-FC9724D3997F}">
      <dgm:prSet custT="1"/>
      <dgm:spPr/>
      <dgm:t>
        <a:bodyPr/>
        <a:lstStyle/>
        <a:p>
          <a:r>
            <a:rPr lang="hu-HU" sz="1150" dirty="0" err="1" smtClean="0"/>
            <a:t>Variant</a:t>
          </a:r>
          <a:endParaRPr lang="hu-HU" sz="1150" dirty="0"/>
        </a:p>
      </dgm:t>
    </dgm:pt>
    <dgm:pt modelId="{E3A83935-EC31-42C7-A1F3-72849E532BEF}" type="parTrans" cxnId="{787D277A-A2A6-4EF5-AB4F-CBC2C956FCF2}">
      <dgm:prSet/>
      <dgm:spPr/>
      <dgm:t>
        <a:bodyPr/>
        <a:lstStyle/>
        <a:p>
          <a:endParaRPr lang="hu-HU"/>
        </a:p>
      </dgm:t>
    </dgm:pt>
    <dgm:pt modelId="{74B6B4A6-1AEA-4169-B962-657D18C10D45}" type="sibTrans" cxnId="{787D277A-A2A6-4EF5-AB4F-CBC2C956FCF2}">
      <dgm:prSet/>
      <dgm:spPr/>
      <dgm:t>
        <a:bodyPr/>
        <a:lstStyle/>
        <a:p>
          <a:endParaRPr lang="hu-HU"/>
        </a:p>
      </dgm:t>
    </dgm:pt>
    <dgm:pt modelId="{ED8D20D0-CA14-4B4B-8C9B-7C092AA16BAD}">
      <dgm:prSet custT="1"/>
      <dgm:spPr/>
      <dgm:t>
        <a:bodyPr/>
        <a:lstStyle/>
        <a:p>
          <a:r>
            <a:rPr lang="hu-HU" sz="1150" dirty="0" smtClean="0"/>
            <a:t>Idézőjelek között kell megadni az értéket ””.	</a:t>
          </a:r>
          <a:endParaRPr lang="hu-HU" sz="1150" dirty="0"/>
        </a:p>
      </dgm:t>
    </dgm:pt>
    <dgm:pt modelId="{E04C1654-0F11-4E57-82E7-D7E5A244A1EE}" type="parTrans" cxnId="{C7BC0E9B-F65A-4796-9B70-5A137F72ED9B}">
      <dgm:prSet/>
      <dgm:spPr/>
      <dgm:t>
        <a:bodyPr/>
        <a:lstStyle/>
        <a:p>
          <a:endParaRPr lang="hu-HU"/>
        </a:p>
      </dgm:t>
    </dgm:pt>
    <dgm:pt modelId="{BCC04173-E111-43F1-A71B-26C38941848F}" type="sibTrans" cxnId="{C7BC0E9B-F65A-4796-9B70-5A137F72ED9B}">
      <dgm:prSet/>
      <dgm:spPr/>
      <dgm:t>
        <a:bodyPr/>
        <a:lstStyle/>
        <a:p>
          <a:endParaRPr lang="hu-HU"/>
        </a:p>
      </dgm:t>
    </dgm:pt>
    <dgm:pt modelId="{F5727C1A-D49F-41A4-BB8E-BFB2D58E08A8}">
      <dgm:prSet custT="1"/>
      <dgm:spPr/>
      <dgm:t>
        <a:bodyPr/>
        <a:lstStyle/>
        <a:p>
          <a:r>
            <a:rPr lang="hu-HU" sz="1150" dirty="0" smtClean="0"/>
            <a:t>Speciális esetekben van rá szükség</a:t>
          </a:r>
          <a:endParaRPr lang="hu-HU" sz="1150" dirty="0"/>
        </a:p>
      </dgm:t>
    </dgm:pt>
    <dgm:pt modelId="{203F12EE-0F67-49F1-A3C1-B81C8D32F195}" type="parTrans" cxnId="{D708D5BC-3401-476E-97C3-C451A3374015}">
      <dgm:prSet/>
      <dgm:spPr/>
      <dgm:t>
        <a:bodyPr/>
        <a:lstStyle/>
        <a:p>
          <a:endParaRPr lang="hu-HU"/>
        </a:p>
      </dgm:t>
    </dgm:pt>
    <dgm:pt modelId="{BC5CA710-22E4-44BE-8801-459F8E7053E9}" type="sibTrans" cxnId="{D708D5BC-3401-476E-97C3-C451A3374015}">
      <dgm:prSet/>
      <dgm:spPr/>
      <dgm:t>
        <a:bodyPr/>
        <a:lstStyle/>
        <a:p>
          <a:endParaRPr lang="hu-HU"/>
        </a:p>
      </dgm:t>
    </dgm:pt>
    <dgm:pt modelId="{9133A8AB-7231-4743-9884-17D1491BEA1C}">
      <dgm:prSet custT="1"/>
      <dgm:spPr/>
      <dgm:t>
        <a:bodyPr/>
        <a:lstStyle/>
        <a:p>
          <a:r>
            <a:rPr lang="hu-HU" sz="1150" dirty="0" smtClean="0"/>
            <a:t>Ez képes bármelyik adattípussá átalakulni, automatikusan is</a:t>
          </a:r>
          <a:endParaRPr lang="hu-HU" sz="1150" dirty="0"/>
        </a:p>
      </dgm:t>
    </dgm:pt>
    <dgm:pt modelId="{FEB8B659-451F-4991-9173-1274C0783DB2}" type="parTrans" cxnId="{AA77B737-8372-46DA-9631-010CC4BF025D}">
      <dgm:prSet/>
      <dgm:spPr/>
      <dgm:t>
        <a:bodyPr/>
        <a:lstStyle/>
        <a:p>
          <a:endParaRPr lang="hu-HU"/>
        </a:p>
      </dgm:t>
    </dgm:pt>
    <dgm:pt modelId="{79561A57-F96D-4FCC-883E-2D3923BA3E72}" type="sibTrans" cxnId="{AA77B737-8372-46DA-9631-010CC4BF025D}">
      <dgm:prSet/>
      <dgm:spPr/>
      <dgm:t>
        <a:bodyPr/>
        <a:lstStyle/>
        <a:p>
          <a:endParaRPr lang="hu-HU"/>
        </a:p>
      </dgm:t>
    </dgm:pt>
    <dgm:pt modelId="{DD6A39FE-825F-47F3-9A40-BEA544766E45}">
      <dgm:prSet custT="1"/>
      <dgm:spPr/>
      <dgm:t>
        <a:bodyPr/>
        <a:lstStyle/>
        <a:p>
          <a:r>
            <a:rPr lang="hu-HU" sz="1150" i="1" dirty="0" smtClean="0"/>
            <a:t>Integer[</a:t>
          </a:r>
          <a:r>
            <a:rPr lang="hu-HU" sz="1150" i="1" dirty="0" err="1" smtClean="0"/>
            <a:t>from</a:t>
          </a:r>
          <a:r>
            <a:rPr lang="hu-HU" sz="1150" i="1" dirty="0" smtClean="0"/>
            <a:t> -32768 </a:t>
          </a:r>
          <a:r>
            <a:rPr lang="hu-HU" sz="1150" i="1" dirty="0" err="1" smtClean="0"/>
            <a:t>to</a:t>
          </a:r>
          <a:r>
            <a:rPr lang="hu-HU" sz="1150" i="1" dirty="0" smtClean="0"/>
            <a:t> 32767],</a:t>
          </a:r>
          <a:endParaRPr lang="hu-HU" sz="1150" i="1" dirty="0"/>
        </a:p>
      </dgm:t>
    </dgm:pt>
    <dgm:pt modelId="{6B4F7199-D00A-424E-A8FE-57EADE3FC4E4}" type="parTrans" cxnId="{1B380D05-F240-4A87-96D4-293DE0FC8CFC}">
      <dgm:prSet/>
      <dgm:spPr/>
      <dgm:t>
        <a:bodyPr/>
        <a:lstStyle/>
        <a:p>
          <a:endParaRPr lang="hu-HU"/>
        </a:p>
      </dgm:t>
    </dgm:pt>
    <dgm:pt modelId="{9AFAC434-59ED-4663-BE5D-3FD1FA44C021}" type="sibTrans" cxnId="{1B380D05-F240-4A87-96D4-293DE0FC8CFC}">
      <dgm:prSet/>
      <dgm:spPr/>
      <dgm:t>
        <a:bodyPr/>
        <a:lstStyle/>
        <a:p>
          <a:endParaRPr lang="hu-HU"/>
        </a:p>
      </dgm:t>
    </dgm:pt>
    <dgm:pt modelId="{5695167F-4A15-4159-877B-6BA96B242FE9}">
      <dgm:prSet custT="1"/>
      <dgm:spPr/>
      <dgm:t>
        <a:bodyPr/>
        <a:lstStyle/>
        <a:p>
          <a:r>
            <a:rPr lang="hu-HU" sz="1150" i="1" dirty="0" smtClean="0"/>
            <a:t>Byte[</a:t>
          </a:r>
          <a:r>
            <a:rPr lang="hu-HU" sz="1150" i="1" dirty="0" err="1" smtClean="0"/>
            <a:t>from</a:t>
          </a:r>
          <a:r>
            <a:rPr lang="hu-HU" sz="1150" i="1" dirty="0" smtClean="0"/>
            <a:t> 0 </a:t>
          </a:r>
          <a:r>
            <a:rPr lang="hu-HU" sz="1150" i="1" dirty="0" err="1" smtClean="0"/>
            <a:t>to</a:t>
          </a:r>
          <a:r>
            <a:rPr lang="hu-HU" sz="1150" i="1" dirty="0" smtClean="0"/>
            <a:t> 255]</a:t>
          </a:r>
          <a:endParaRPr lang="hu-HU" sz="1150" i="1" dirty="0"/>
        </a:p>
      </dgm:t>
    </dgm:pt>
    <dgm:pt modelId="{C5C5BBE9-18BC-4B59-8B24-C556C7518DA7}" type="parTrans" cxnId="{7BF1F6FF-EC6C-4B9B-BC2B-48BE75CE7E0A}">
      <dgm:prSet/>
      <dgm:spPr/>
      <dgm:t>
        <a:bodyPr/>
        <a:lstStyle/>
        <a:p>
          <a:endParaRPr lang="hu-HU"/>
        </a:p>
      </dgm:t>
    </dgm:pt>
    <dgm:pt modelId="{71BE9D73-0B28-4281-8E4B-7240AE4B8CF4}" type="sibTrans" cxnId="{7BF1F6FF-EC6C-4B9B-BC2B-48BE75CE7E0A}">
      <dgm:prSet/>
      <dgm:spPr/>
      <dgm:t>
        <a:bodyPr/>
        <a:lstStyle/>
        <a:p>
          <a:endParaRPr lang="hu-HU"/>
        </a:p>
      </dgm:t>
    </dgm:pt>
    <dgm:pt modelId="{8BC35C03-834B-4D45-A6DF-3326748C90B3}">
      <dgm:prSet phldrT="[Szöveg]" custT="1"/>
      <dgm:spPr/>
      <dgm:t>
        <a:bodyPr/>
        <a:lstStyle/>
        <a:p>
          <a:r>
            <a:rPr lang="hu-HU" sz="1150" dirty="0" err="1" smtClean="0"/>
            <a:t>Single</a:t>
          </a:r>
          <a:r>
            <a:rPr lang="hu-HU" sz="1150" dirty="0" smtClean="0"/>
            <a:t>(akár a ±10^±38 nagyságrendig)</a:t>
          </a:r>
          <a:endParaRPr lang="hu-HU" sz="1150" dirty="0"/>
        </a:p>
      </dgm:t>
    </dgm:pt>
    <dgm:pt modelId="{0E3F0E33-0DEF-4714-BED3-A2ADEBE6BD1F}" type="parTrans" cxnId="{302EC5A3-EA3F-4FDB-AAA8-B34EDC83C7EC}">
      <dgm:prSet/>
      <dgm:spPr/>
      <dgm:t>
        <a:bodyPr/>
        <a:lstStyle/>
        <a:p>
          <a:endParaRPr lang="hu-HU"/>
        </a:p>
      </dgm:t>
    </dgm:pt>
    <dgm:pt modelId="{C4A3EA8B-A585-40AE-93D2-4F98B4A9822B}" type="sibTrans" cxnId="{302EC5A3-EA3F-4FDB-AAA8-B34EDC83C7EC}">
      <dgm:prSet/>
      <dgm:spPr/>
      <dgm:t>
        <a:bodyPr/>
        <a:lstStyle/>
        <a:p>
          <a:endParaRPr lang="hu-HU"/>
        </a:p>
      </dgm:t>
    </dgm:pt>
    <dgm:pt modelId="{F4DF41C7-AE7C-49F7-BA5F-103B81831F9E}" type="pres">
      <dgm:prSet presAssocID="{9B037F9F-A123-459C-AA03-A5FCBFE0853B}" presName="Name0" presStyleCnt="0">
        <dgm:presLayoutVars>
          <dgm:dir/>
          <dgm:animLvl val="lvl"/>
          <dgm:resizeHandles val="exact"/>
        </dgm:presLayoutVars>
      </dgm:prSet>
      <dgm:spPr/>
      <dgm:t>
        <a:bodyPr/>
        <a:lstStyle/>
        <a:p>
          <a:endParaRPr lang="hu-HU"/>
        </a:p>
      </dgm:t>
    </dgm:pt>
    <dgm:pt modelId="{856629A2-FA00-478B-859D-05BF8C719C1D}" type="pres">
      <dgm:prSet presAssocID="{2A15A607-FF96-4C60-94ED-0676A80BC0F6}" presName="linNode" presStyleCnt="0"/>
      <dgm:spPr/>
    </dgm:pt>
    <dgm:pt modelId="{EBC72200-3ADC-49AC-A229-667DEFF86466}" type="pres">
      <dgm:prSet presAssocID="{2A15A607-FF96-4C60-94ED-0676A80BC0F6}" presName="parentText" presStyleLbl="node1" presStyleIdx="0" presStyleCnt="7">
        <dgm:presLayoutVars>
          <dgm:chMax val="1"/>
          <dgm:bulletEnabled val="1"/>
        </dgm:presLayoutVars>
      </dgm:prSet>
      <dgm:spPr/>
      <dgm:t>
        <a:bodyPr/>
        <a:lstStyle/>
        <a:p>
          <a:endParaRPr lang="hu-HU"/>
        </a:p>
      </dgm:t>
    </dgm:pt>
    <dgm:pt modelId="{1877238D-C7C3-4C9C-8ED5-1C6EA37D0886}" type="pres">
      <dgm:prSet presAssocID="{2A15A607-FF96-4C60-94ED-0676A80BC0F6}" presName="descendantText" presStyleLbl="alignAccFollowNode1" presStyleIdx="0" presStyleCnt="7">
        <dgm:presLayoutVars>
          <dgm:bulletEnabled val="1"/>
        </dgm:presLayoutVars>
      </dgm:prSet>
      <dgm:spPr/>
      <dgm:t>
        <a:bodyPr/>
        <a:lstStyle/>
        <a:p>
          <a:endParaRPr lang="hu-HU"/>
        </a:p>
      </dgm:t>
    </dgm:pt>
    <dgm:pt modelId="{F19B6723-CB3D-4DF3-8D88-A6D7D049721C}" type="pres">
      <dgm:prSet presAssocID="{C577C208-5D4C-453D-9A2A-45CCBF2D0745}" presName="sp" presStyleCnt="0"/>
      <dgm:spPr/>
    </dgm:pt>
    <dgm:pt modelId="{8079AFD5-ABC7-4A29-B256-29077669B4E8}" type="pres">
      <dgm:prSet presAssocID="{B3314B44-B805-4ED6-84BA-5A870881D9A1}" presName="linNode" presStyleCnt="0"/>
      <dgm:spPr/>
    </dgm:pt>
    <dgm:pt modelId="{3A1C2DAE-4D81-4016-BAE5-32D4AD658F2A}" type="pres">
      <dgm:prSet presAssocID="{B3314B44-B805-4ED6-84BA-5A870881D9A1}" presName="parentText" presStyleLbl="node1" presStyleIdx="1" presStyleCnt="7" custScaleY="169118">
        <dgm:presLayoutVars>
          <dgm:chMax val="1"/>
          <dgm:bulletEnabled val="1"/>
        </dgm:presLayoutVars>
      </dgm:prSet>
      <dgm:spPr/>
      <dgm:t>
        <a:bodyPr/>
        <a:lstStyle/>
        <a:p>
          <a:endParaRPr lang="hu-HU"/>
        </a:p>
      </dgm:t>
    </dgm:pt>
    <dgm:pt modelId="{1A825B8E-6B3D-44E2-9A88-1B5493CA4537}" type="pres">
      <dgm:prSet presAssocID="{B3314B44-B805-4ED6-84BA-5A870881D9A1}" presName="descendantText" presStyleLbl="alignAccFollowNode1" presStyleIdx="1" presStyleCnt="7" custScaleY="217172">
        <dgm:presLayoutVars>
          <dgm:bulletEnabled val="1"/>
        </dgm:presLayoutVars>
      </dgm:prSet>
      <dgm:spPr/>
      <dgm:t>
        <a:bodyPr/>
        <a:lstStyle/>
        <a:p>
          <a:endParaRPr lang="hu-HU"/>
        </a:p>
      </dgm:t>
    </dgm:pt>
    <dgm:pt modelId="{1803FFF9-15DD-4F97-A201-C9CD8A5D5D14}" type="pres">
      <dgm:prSet presAssocID="{4ADEAFFC-B189-46EE-A2B9-AE274D566BCC}" presName="sp" presStyleCnt="0"/>
      <dgm:spPr/>
    </dgm:pt>
    <dgm:pt modelId="{C0EF5B45-00B3-4AA0-B698-4B86E6BF6010}" type="pres">
      <dgm:prSet presAssocID="{F7C17CA5-E35A-4822-8002-D7C8ED05B912}" presName="linNode" presStyleCnt="0"/>
      <dgm:spPr/>
    </dgm:pt>
    <dgm:pt modelId="{8D1E5C2A-20FA-45FE-8F26-2F9BD008B5F5}" type="pres">
      <dgm:prSet presAssocID="{F7C17CA5-E35A-4822-8002-D7C8ED05B912}" presName="parentText" presStyleLbl="node1" presStyleIdx="2" presStyleCnt="7" custScaleY="126600" custLinFactNeighborX="332" custLinFactNeighborY="1157">
        <dgm:presLayoutVars>
          <dgm:chMax val="1"/>
          <dgm:bulletEnabled val="1"/>
        </dgm:presLayoutVars>
      </dgm:prSet>
      <dgm:spPr/>
      <dgm:t>
        <a:bodyPr/>
        <a:lstStyle/>
        <a:p>
          <a:endParaRPr lang="hu-HU"/>
        </a:p>
      </dgm:t>
    </dgm:pt>
    <dgm:pt modelId="{07F40D53-023E-4735-A679-70494978449A}" type="pres">
      <dgm:prSet presAssocID="{F7C17CA5-E35A-4822-8002-D7C8ED05B912}" presName="descendantText" presStyleLbl="alignAccFollowNode1" presStyleIdx="2" presStyleCnt="7" custScaleY="164360" custLinFactNeighborY="6671">
        <dgm:presLayoutVars>
          <dgm:bulletEnabled val="1"/>
        </dgm:presLayoutVars>
      </dgm:prSet>
      <dgm:spPr/>
      <dgm:t>
        <a:bodyPr/>
        <a:lstStyle/>
        <a:p>
          <a:endParaRPr lang="hu-HU"/>
        </a:p>
      </dgm:t>
    </dgm:pt>
    <dgm:pt modelId="{6D6EB0B4-901C-488D-A95A-20D6888AED89}" type="pres">
      <dgm:prSet presAssocID="{B585AFAA-B488-4045-A5E7-B20DB76FB674}" presName="sp" presStyleCnt="0"/>
      <dgm:spPr/>
    </dgm:pt>
    <dgm:pt modelId="{6E5D9C25-4693-4653-ADA9-196610E77A98}" type="pres">
      <dgm:prSet presAssocID="{C76F60DD-3AB8-4954-A73B-77505EE45CCD}" presName="linNode" presStyleCnt="0"/>
      <dgm:spPr/>
    </dgm:pt>
    <dgm:pt modelId="{E9D1304F-4A1F-4ED0-A91C-66C8E381C607}" type="pres">
      <dgm:prSet presAssocID="{C76F60DD-3AB8-4954-A73B-77505EE45CCD}" presName="parentText" presStyleLbl="node1" presStyleIdx="3" presStyleCnt="7">
        <dgm:presLayoutVars>
          <dgm:chMax val="1"/>
          <dgm:bulletEnabled val="1"/>
        </dgm:presLayoutVars>
      </dgm:prSet>
      <dgm:spPr/>
      <dgm:t>
        <a:bodyPr/>
        <a:lstStyle/>
        <a:p>
          <a:endParaRPr lang="hu-HU"/>
        </a:p>
      </dgm:t>
    </dgm:pt>
    <dgm:pt modelId="{88E9F3D8-7D54-474E-935A-90CB3F8142C9}" type="pres">
      <dgm:prSet presAssocID="{C76F60DD-3AB8-4954-A73B-77505EE45CCD}" presName="descendantText" presStyleLbl="alignAccFollowNode1" presStyleIdx="3" presStyleCnt="7">
        <dgm:presLayoutVars>
          <dgm:bulletEnabled val="1"/>
        </dgm:presLayoutVars>
      </dgm:prSet>
      <dgm:spPr/>
      <dgm:t>
        <a:bodyPr/>
        <a:lstStyle/>
        <a:p>
          <a:endParaRPr lang="hu-HU"/>
        </a:p>
      </dgm:t>
    </dgm:pt>
    <dgm:pt modelId="{E1948CD6-4EC2-4F87-A46D-27F2E66ACB16}" type="pres">
      <dgm:prSet presAssocID="{1C9AF5BA-770E-4921-B728-23C7E5988627}" presName="sp" presStyleCnt="0"/>
      <dgm:spPr/>
    </dgm:pt>
    <dgm:pt modelId="{5AB85431-2153-4F71-A249-8E7EA504870D}" type="pres">
      <dgm:prSet presAssocID="{78D21F38-BA0C-4955-87E0-4052F11D58E7}" presName="linNode" presStyleCnt="0"/>
      <dgm:spPr/>
    </dgm:pt>
    <dgm:pt modelId="{8AEC1556-A74E-45AD-8048-C54D984F52D7}" type="pres">
      <dgm:prSet presAssocID="{78D21F38-BA0C-4955-87E0-4052F11D58E7}" presName="parentText" presStyleLbl="node1" presStyleIdx="4" presStyleCnt="7">
        <dgm:presLayoutVars>
          <dgm:chMax val="1"/>
          <dgm:bulletEnabled val="1"/>
        </dgm:presLayoutVars>
      </dgm:prSet>
      <dgm:spPr/>
      <dgm:t>
        <a:bodyPr/>
        <a:lstStyle/>
        <a:p>
          <a:endParaRPr lang="hu-HU"/>
        </a:p>
      </dgm:t>
    </dgm:pt>
    <dgm:pt modelId="{BDFEBE47-F644-4EB8-8452-289A61385687}" type="pres">
      <dgm:prSet presAssocID="{78D21F38-BA0C-4955-87E0-4052F11D58E7}" presName="descendantText" presStyleLbl="alignAccFollowNode1" presStyleIdx="4" presStyleCnt="7">
        <dgm:presLayoutVars>
          <dgm:bulletEnabled val="1"/>
        </dgm:presLayoutVars>
      </dgm:prSet>
      <dgm:spPr/>
      <dgm:t>
        <a:bodyPr/>
        <a:lstStyle/>
        <a:p>
          <a:endParaRPr lang="hu-HU"/>
        </a:p>
      </dgm:t>
    </dgm:pt>
    <dgm:pt modelId="{C558B5FA-3C24-40EF-B000-24E6A2753C16}" type="pres">
      <dgm:prSet presAssocID="{6483E018-988E-4817-A5F2-9B23D8C311A6}" presName="sp" presStyleCnt="0"/>
      <dgm:spPr/>
    </dgm:pt>
    <dgm:pt modelId="{05647801-A694-4E4C-8ACC-4A81C99F332F}" type="pres">
      <dgm:prSet presAssocID="{BE37F987-5271-4B3A-8E9F-316B622C27E7}" presName="linNode" presStyleCnt="0"/>
      <dgm:spPr/>
    </dgm:pt>
    <dgm:pt modelId="{A9D8A46C-C766-4E77-911F-1E50817BA6A7}" type="pres">
      <dgm:prSet presAssocID="{BE37F987-5271-4B3A-8E9F-316B622C27E7}" presName="parentText" presStyleLbl="node1" presStyleIdx="5" presStyleCnt="7">
        <dgm:presLayoutVars>
          <dgm:chMax val="1"/>
          <dgm:bulletEnabled val="1"/>
        </dgm:presLayoutVars>
      </dgm:prSet>
      <dgm:spPr/>
      <dgm:t>
        <a:bodyPr/>
        <a:lstStyle/>
        <a:p>
          <a:endParaRPr lang="hu-HU"/>
        </a:p>
      </dgm:t>
    </dgm:pt>
    <dgm:pt modelId="{BBC84180-4ADA-47EB-B886-0BA3B9A459EE}" type="pres">
      <dgm:prSet presAssocID="{BE37F987-5271-4B3A-8E9F-316B622C27E7}" presName="descendantText" presStyleLbl="alignAccFollowNode1" presStyleIdx="5" presStyleCnt="7">
        <dgm:presLayoutVars>
          <dgm:bulletEnabled val="1"/>
        </dgm:presLayoutVars>
      </dgm:prSet>
      <dgm:spPr/>
      <dgm:t>
        <a:bodyPr/>
        <a:lstStyle/>
        <a:p>
          <a:endParaRPr lang="hu-HU"/>
        </a:p>
      </dgm:t>
    </dgm:pt>
    <dgm:pt modelId="{CE8A8F6E-2880-43B6-88C6-DEA7538BB6BC}" type="pres">
      <dgm:prSet presAssocID="{AB0D65CD-543A-4F51-BD3F-1A5E1C6B20CE}" presName="sp" presStyleCnt="0"/>
      <dgm:spPr/>
    </dgm:pt>
    <dgm:pt modelId="{E68AEF8D-D269-4F20-B0D3-4509ADC769B3}" type="pres">
      <dgm:prSet presAssocID="{70C5A5F2-CE24-425B-BD19-74390833C5EE}" presName="linNode" presStyleCnt="0"/>
      <dgm:spPr/>
    </dgm:pt>
    <dgm:pt modelId="{D9449FE6-9280-44A5-87DA-475EB9AE3F38}" type="pres">
      <dgm:prSet presAssocID="{70C5A5F2-CE24-425B-BD19-74390833C5EE}" presName="parentText" presStyleLbl="node1" presStyleIdx="6" presStyleCnt="7">
        <dgm:presLayoutVars>
          <dgm:chMax val="1"/>
          <dgm:bulletEnabled val="1"/>
        </dgm:presLayoutVars>
      </dgm:prSet>
      <dgm:spPr/>
      <dgm:t>
        <a:bodyPr/>
        <a:lstStyle/>
        <a:p>
          <a:endParaRPr lang="hu-HU"/>
        </a:p>
      </dgm:t>
    </dgm:pt>
    <dgm:pt modelId="{CF141434-59D1-40EE-999A-067819BDAA81}" type="pres">
      <dgm:prSet presAssocID="{70C5A5F2-CE24-425B-BD19-74390833C5EE}" presName="descendantText" presStyleLbl="alignAccFollowNode1" presStyleIdx="6" presStyleCnt="7">
        <dgm:presLayoutVars>
          <dgm:bulletEnabled val="1"/>
        </dgm:presLayoutVars>
      </dgm:prSet>
      <dgm:spPr/>
      <dgm:t>
        <a:bodyPr/>
        <a:lstStyle/>
        <a:p>
          <a:endParaRPr lang="hu-HU"/>
        </a:p>
      </dgm:t>
    </dgm:pt>
  </dgm:ptLst>
  <dgm:cxnLst>
    <dgm:cxn modelId="{A9DC0405-79F9-485F-B2FD-2680CBBEC533}" type="presOf" srcId="{78D21F38-BA0C-4955-87E0-4052F11D58E7}" destId="{8AEC1556-A74E-45AD-8048-C54D984F52D7}" srcOrd="0" destOrd="0" presId="urn:microsoft.com/office/officeart/2005/8/layout/vList5"/>
    <dgm:cxn modelId="{03260A98-15A7-46E0-90BC-C2E0C0665C9D}" type="presOf" srcId="{1E1E8F2F-0E3F-4141-8F19-8A2D6A835924}" destId="{88E9F3D8-7D54-474E-935A-90CB3F8142C9}" srcOrd="0" destOrd="0" presId="urn:microsoft.com/office/officeart/2005/8/layout/vList5"/>
    <dgm:cxn modelId="{30ECCF29-E471-4F4E-8699-EC472EC1825B}" srcId="{9B037F9F-A123-459C-AA03-A5FCBFE0853B}" destId="{70C5A5F2-CE24-425B-BD19-74390833C5EE}" srcOrd="6" destOrd="0" parTransId="{F9B505F8-7B83-42F3-BEE7-85E4198FD1BB}" sibTransId="{98FADBAA-637C-4E1B-81DD-28F833AAE164}"/>
    <dgm:cxn modelId="{D9C68F9E-909F-4B1E-BBFB-B165F3D25678}" srcId="{2A15A607-FF96-4C60-94ED-0676A80BC0F6}" destId="{2CD3C12F-A7C5-4C0C-80C4-5394787CBD35}" srcOrd="0" destOrd="0" parTransId="{045D5125-5679-4247-A999-6408F82B2443}" sibTransId="{D4E978E8-B791-4CF0-85F9-9BAE9BA66C1C}"/>
    <dgm:cxn modelId="{AFF3F485-EF8C-4692-BE8E-F82599075F1D}" type="presOf" srcId="{F80BE40F-224B-416B-97C7-DD01CCAA168F}" destId="{1877238D-C7C3-4C9C-8ED5-1C6EA37D0886}" srcOrd="0" destOrd="1" presId="urn:microsoft.com/office/officeart/2005/8/layout/vList5"/>
    <dgm:cxn modelId="{7547710C-6B69-47CF-AB9A-117248B7B216}" type="presOf" srcId="{B3314B44-B805-4ED6-84BA-5A870881D9A1}" destId="{3A1C2DAE-4D81-4016-BAE5-32D4AD658F2A}" srcOrd="0" destOrd="0" presId="urn:microsoft.com/office/officeart/2005/8/layout/vList5"/>
    <dgm:cxn modelId="{AA77B737-8372-46DA-9631-010CC4BF025D}" srcId="{70C5A5F2-CE24-425B-BD19-74390833C5EE}" destId="{9133A8AB-7231-4743-9884-17D1491BEA1C}" srcOrd="1" destOrd="0" parTransId="{FEB8B659-451F-4991-9173-1274C0783DB2}" sibTransId="{79561A57-F96D-4FCC-883E-2D3923BA3E72}"/>
    <dgm:cxn modelId="{27D32A70-DDFA-46BA-A085-4953F9B432DC}" type="presOf" srcId="{9B037F9F-A123-459C-AA03-A5FCBFE0853B}" destId="{F4DF41C7-AE7C-49F7-BA5F-103B81831F9E}" srcOrd="0" destOrd="0" presId="urn:microsoft.com/office/officeart/2005/8/layout/vList5"/>
    <dgm:cxn modelId="{C7BC0E9B-F65A-4796-9B70-5A137F72ED9B}" srcId="{78D21F38-BA0C-4955-87E0-4052F11D58E7}" destId="{ED8D20D0-CA14-4B4B-8C9B-7C092AA16BAD}" srcOrd="1" destOrd="0" parTransId="{E04C1654-0F11-4E57-82E7-D7E5A244A1EE}" sibTransId="{BCC04173-E111-43F1-A71B-26C38941848F}"/>
    <dgm:cxn modelId="{86EC4875-30EE-462C-B2F2-ECF05218229A}" srcId="{9B037F9F-A123-459C-AA03-A5FCBFE0853B}" destId="{C76F60DD-3AB8-4954-A73B-77505EE45CCD}" srcOrd="3" destOrd="0" parTransId="{64E7FBC2-146E-4873-9F1F-FF2492914FE0}" sibTransId="{1C9AF5BA-770E-4921-B728-23C7E5988627}"/>
    <dgm:cxn modelId="{2AB33AEA-C68F-4685-A1E7-E37E290E4EF7}" srcId="{9B037F9F-A123-459C-AA03-A5FCBFE0853B}" destId="{F7C17CA5-E35A-4822-8002-D7C8ED05B912}" srcOrd="2" destOrd="0" parTransId="{143F579C-20EA-4632-9E44-C8979FFDBF72}" sibTransId="{B585AFAA-B488-4045-A5E7-B20DB76FB674}"/>
    <dgm:cxn modelId="{8C2E171C-EF8A-4D09-9BDE-A50112B3EF51}" type="presOf" srcId="{8BC35C03-834B-4D45-A6DF-3326748C90B3}" destId="{07F40D53-023E-4735-A679-70494978449A}" srcOrd="0" destOrd="1" presId="urn:microsoft.com/office/officeart/2005/8/layout/vList5"/>
    <dgm:cxn modelId="{5BBEA6FC-D3D3-48B4-82D5-709823D1B56B}" type="presOf" srcId="{E5F4A969-6CE8-4F08-BA13-137D1C67212A}" destId="{BBC84180-4ADA-47EB-B886-0BA3B9A459EE}" srcOrd="0" destOrd="0" presId="urn:microsoft.com/office/officeart/2005/8/layout/vList5"/>
    <dgm:cxn modelId="{22E6949A-EF1D-49AC-B15F-072CE944B369}" type="presOf" srcId="{9133A8AB-7231-4743-9884-17D1491BEA1C}" destId="{CF141434-59D1-40EE-999A-067819BDAA81}" srcOrd="0" destOrd="1" presId="urn:microsoft.com/office/officeart/2005/8/layout/vList5"/>
    <dgm:cxn modelId="{96AFA33F-AAB5-44D3-A209-EFFE2E83CAD9}" type="presOf" srcId="{C76F60DD-3AB8-4954-A73B-77505EE45CCD}" destId="{E9D1304F-4A1F-4ED0-A91C-66C8E381C607}" srcOrd="0" destOrd="0" presId="urn:microsoft.com/office/officeart/2005/8/layout/vList5"/>
    <dgm:cxn modelId="{4AE0EC2B-B79D-42E5-A823-748A412239DB}" type="presOf" srcId="{7BF0BDD8-2A4E-42AD-8D91-E15C110E8AD5}" destId="{88E9F3D8-7D54-474E-935A-90CB3F8142C9}" srcOrd="0" destOrd="1" presId="urn:microsoft.com/office/officeart/2005/8/layout/vList5"/>
    <dgm:cxn modelId="{CFD8BB5D-1B40-4AB2-8912-BF83F06B5044}" srcId="{9B037F9F-A123-459C-AA03-A5FCBFE0853B}" destId="{B3314B44-B805-4ED6-84BA-5A870881D9A1}" srcOrd="1" destOrd="0" parTransId="{E5F68E10-6547-4AE9-98E5-6EEAC01C14C6}" sibTransId="{4ADEAFFC-B189-46EE-A2B9-AE274D566BCC}"/>
    <dgm:cxn modelId="{816F92E2-1808-4874-A34F-524949B653BD}" srcId="{2A15A607-FF96-4C60-94ED-0676A80BC0F6}" destId="{F80BE40F-224B-416B-97C7-DD01CCAA168F}" srcOrd="1" destOrd="0" parTransId="{AB40530D-F7EF-4887-8765-1D661A119CB5}" sibTransId="{9AA96B41-C7E4-4229-8AC0-B20AA86A73C1}"/>
    <dgm:cxn modelId="{A27C12A1-26B5-4C89-8917-1692A14BD54A}" srcId="{C76F60DD-3AB8-4954-A73B-77505EE45CCD}" destId="{1E1E8F2F-0E3F-4141-8F19-8A2D6A835924}" srcOrd="0" destOrd="0" parTransId="{07037787-80D0-4CD1-81D7-8BCB1D8CE5C1}" sibTransId="{6BED01B7-4AA6-4056-9F7A-E2EE5A3CA740}"/>
    <dgm:cxn modelId="{1B380D05-F240-4A87-96D4-293DE0FC8CFC}" srcId="{B3314B44-B805-4ED6-84BA-5A870881D9A1}" destId="{DD6A39FE-825F-47F3-9A40-BEA544766E45}" srcOrd="1" destOrd="0" parTransId="{6B4F7199-D00A-424E-A8FE-57EADE3FC4E4}" sibTransId="{9AFAC434-59ED-4663-BE5D-3FD1FA44C021}"/>
    <dgm:cxn modelId="{94111A7D-0675-43A6-AD24-57CD8D73E3E4}" type="presOf" srcId="{F80AF7DB-5030-444C-B88D-233328558B29}" destId="{1A825B8E-6B3D-44E2-9A88-1B5493CA4537}" srcOrd="0" destOrd="0" presId="urn:microsoft.com/office/officeart/2005/8/layout/vList5"/>
    <dgm:cxn modelId="{5B782298-EE35-41A8-8C68-9CC2218A9E2E}" type="presOf" srcId="{70C5A5F2-CE24-425B-BD19-74390833C5EE}" destId="{D9449FE6-9280-44A5-87DA-475EB9AE3F38}" srcOrd="0" destOrd="0" presId="urn:microsoft.com/office/officeart/2005/8/layout/vList5"/>
    <dgm:cxn modelId="{89605FF1-3AE1-4C05-A0F8-2FB54032070E}" type="presOf" srcId="{BE37F987-5271-4B3A-8E9F-316B622C27E7}" destId="{A9D8A46C-C766-4E77-911F-1E50817BA6A7}" srcOrd="0" destOrd="0" presId="urn:microsoft.com/office/officeart/2005/8/layout/vList5"/>
    <dgm:cxn modelId="{787D277A-A2A6-4EF5-AB4F-CBC2C956FCF2}" srcId="{70C5A5F2-CE24-425B-BD19-74390833C5EE}" destId="{91D213B6-E0F7-4B7B-90E5-FC9724D3997F}" srcOrd="0" destOrd="0" parTransId="{E3A83935-EC31-42C7-A1F3-72849E532BEF}" sibTransId="{74B6B4A6-1AEA-4169-B962-657D18C10D45}"/>
    <dgm:cxn modelId="{ECE3940A-B830-4A40-8BAB-4E0A3A34A9C9}" srcId="{BE37F987-5271-4B3A-8E9F-316B622C27E7}" destId="{E5F4A969-6CE8-4F08-BA13-137D1C67212A}" srcOrd="0" destOrd="0" parTransId="{C2ED60F7-21F6-4C73-9B1C-DFD9D28679FC}" sibTransId="{7C2B9DA6-B635-4307-A1D4-8A2B97660E8E}"/>
    <dgm:cxn modelId="{1A145125-4167-48C3-BC28-A583A655D3D3}" type="presOf" srcId="{2CD3C12F-A7C5-4C0C-80C4-5394787CBD35}" destId="{1877238D-C7C3-4C9C-8ED5-1C6EA37D0886}" srcOrd="0" destOrd="0" presId="urn:microsoft.com/office/officeart/2005/8/layout/vList5"/>
    <dgm:cxn modelId="{279F5C7A-DBD6-43E8-9B7D-D9A344B4A600}" srcId="{78D21F38-BA0C-4955-87E0-4052F11D58E7}" destId="{F69A5CD6-09F9-4CD3-B91D-1BF1ABC4A1E9}" srcOrd="0" destOrd="0" parTransId="{C71BD6EB-2EAB-4D12-9550-992DC621E7B1}" sibTransId="{A2EEF1EA-7B1E-4B53-A438-2382E62B999F}"/>
    <dgm:cxn modelId="{078B91F1-F44D-49EA-8FB8-5D40D96A10A7}" type="presOf" srcId="{C7E67839-DC2A-45C1-B085-5E637F13A76F}" destId="{07F40D53-023E-4735-A679-70494978449A}" srcOrd="0" destOrd="2" presId="urn:microsoft.com/office/officeart/2005/8/layout/vList5"/>
    <dgm:cxn modelId="{7BF1F6FF-EC6C-4B9B-BC2B-48BE75CE7E0A}" srcId="{B3314B44-B805-4ED6-84BA-5A870881D9A1}" destId="{5695167F-4A15-4159-877B-6BA96B242FE9}" srcOrd="2" destOrd="0" parTransId="{C5C5BBE9-18BC-4B59-8B24-C556C7518DA7}" sibTransId="{71BE9D73-0B28-4281-8E4B-7240AE4B8CF4}"/>
    <dgm:cxn modelId="{D708D5BC-3401-476E-97C3-C451A3374015}" srcId="{BE37F987-5271-4B3A-8E9F-316B622C27E7}" destId="{F5727C1A-D49F-41A4-BB8E-BFB2D58E08A8}" srcOrd="1" destOrd="0" parTransId="{203F12EE-0F67-49F1-A3C1-B81C8D32F195}" sibTransId="{BC5CA710-22E4-44BE-8801-459F8E7053E9}"/>
    <dgm:cxn modelId="{B2A4222E-401F-47EA-9B8B-C96F10564B11}" type="presOf" srcId="{F5727C1A-D49F-41A4-BB8E-BFB2D58E08A8}" destId="{BBC84180-4ADA-47EB-B886-0BA3B9A459EE}" srcOrd="0" destOrd="1" presId="urn:microsoft.com/office/officeart/2005/8/layout/vList5"/>
    <dgm:cxn modelId="{9D4DDEA8-DE2B-4787-A5F5-3D3C25343340}" type="presOf" srcId="{2A15A607-FF96-4C60-94ED-0676A80BC0F6}" destId="{EBC72200-3ADC-49AC-A229-667DEFF86466}" srcOrd="0" destOrd="0" presId="urn:microsoft.com/office/officeart/2005/8/layout/vList5"/>
    <dgm:cxn modelId="{DDB81B55-9BED-413F-95B9-FCC5E757228D}" type="presOf" srcId="{D3C29311-846A-448E-8D4A-E4DB538CF6BF}" destId="{07F40D53-023E-4735-A679-70494978449A}" srcOrd="0" destOrd="0" presId="urn:microsoft.com/office/officeart/2005/8/layout/vList5"/>
    <dgm:cxn modelId="{57F61940-3996-4323-9DD4-2CCEA976A775}" type="presOf" srcId="{ED8D20D0-CA14-4B4B-8C9B-7C092AA16BAD}" destId="{BDFEBE47-F644-4EB8-8452-289A61385687}" srcOrd="0" destOrd="1" presId="urn:microsoft.com/office/officeart/2005/8/layout/vList5"/>
    <dgm:cxn modelId="{186C04C4-44C0-4E01-9987-407C0EB800E3}" type="presOf" srcId="{DD6A39FE-825F-47F3-9A40-BEA544766E45}" destId="{1A825B8E-6B3D-44E2-9A88-1B5493CA4537}" srcOrd="0" destOrd="1" presId="urn:microsoft.com/office/officeart/2005/8/layout/vList5"/>
    <dgm:cxn modelId="{BCE95BA1-CB02-423A-A44A-30DE656F28AD}" srcId="{C76F60DD-3AB8-4954-A73B-77505EE45CCD}" destId="{7BF0BDD8-2A4E-42AD-8D91-E15C110E8AD5}" srcOrd="1" destOrd="0" parTransId="{5A3EADED-773B-45EE-8C04-DE28E671BB64}" sibTransId="{6715256B-BDB0-423D-ADCA-F45F69A92B11}"/>
    <dgm:cxn modelId="{EF4C3412-CA33-4C3D-92BA-B0A2347A009E}" srcId="{B3314B44-B805-4ED6-84BA-5A870881D9A1}" destId="{F80AF7DB-5030-444C-B88D-233328558B29}" srcOrd="0" destOrd="0" parTransId="{01E0BB79-C097-477A-9286-48FB2DADF84C}" sibTransId="{231415FD-6978-454D-A160-AD11E16CD16D}"/>
    <dgm:cxn modelId="{3CB56537-59F1-4D86-8A11-1D0F2DA91866}" srcId="{9B037F9F-A123-459C-AA03-A5FCBFE0853B}" destId="{78D21F38-BA0C-4955-87E0-4052F11D58E7}" srcOrd="4" destOrd="0" parTransId="{32E7BC1F-B94A-47F2-A11E-26F9AC1C4179}" sibTransId="{6483E018-988E-4817-A5F2-9B23D8C311A6}"/>
    <dgm:cxn modelId="{19BF573E-0DF0-4D5D-ADD9-BFE176D37221}" type="presOf" srcId="{91D213B6-E0F7-4B7B-90E5-FC9724D3997F}" destId="{CF141434-59D1-40EE-999A-067819BDAA81}" srcOrd="0" destOrd="0" presId="urn:microsoft.com/office/officeart/2005/8/layout/vList5"/>
    <dgm:cxn modelId="{29B73081-7C6B-44B9-AB0A-9AA7947436FA}" srcId="{F7C17CA5-E35A-4822-8002-D7C8ED05B912}" destId="{D3C29311-846A-448E-8D4A-E4DB538CF6BF}" srcOrd="0" destOrd="0" parTransId="{8CE39829-5215-4630-B323-FA06E6DC23F3}" sibTransId="{E48033A8-3446-49A9-9BBB-2AC56BAA26A9}"/>
    <dgm:cxn modelId="{693B7648-2F50-4421-836B-698A5400B992}" type="presOf" srcId="{5695167F-4A15-4159-877B-6BA96B242FE9}" destId="{1A825B8E-6B3D-44E2-9A88-1B5493CA4537}" srcOrd="0" destOrd="2" presId="urn:microsoft.com/office/officeart/2005/8/layout/vList5"/>
    <dgm:cxn modelId="{5BB3AF51-622A-4E52-AE04-0CDC8D71F02F}" type="presOf" srcId="{D8B6997A-2D93-4BB7-B9E8-C4ADDF1CB219}" destId="{1A825B8E-6B3D-44E2-9A88-1B5493CA4537}" srcOrd="0" destOrd="3" presId="urn:microsoft.com/office/officeart/2005/8/layout/vList5"/>
    <dgm:cxn modelId="{6C7C32AA-DEED-494E-AC43-FEBF1F644224}" srcId="{B3314B44-B805-4ED6-84BA-5A870881D9A1}" destId="{D8B6997A-2D93-4BB7-B9E8-C4ADDF1CB219}" srcOrd="3" destOrd="0" parTransId="{D5FFAD45-B90F-42F9-A5B8-9DBCC0105CFA}" sibTransId="{3243275B-46D7-4F95-8632-D3671A2B27B1}"/>
    <dgm:cxn modelId="{8687C9F7-A454-4A47-9B72-96669B5C5C11}" srcId="{F7C17CA5-E35A-4822-8002-D7C8ED05B912}" destId="{C7E67839-DC2A-45C1-B085-5E637F13A76F}" srcOrd="2" destOrd="0" parTransId="{6D0B21C3-AE23-4866-A55E-7E01D66778B4}" sibTransId="{84EFE21E-9003-4604-AC90-60EBFD7C5733}"/>
    <dgm:cxn modelId="{E3316578-6C79-41A9-940C-3239CFD1AAFF}" type="presOf" srcId="{F7C17CA5-E35A-4822-8002-D7C8ED05B912}" destId="{8D1E5C2A-20FA-45FE-8F26-2F9BD008B5F5}" srcOrd="0" destOrd="0" presId="urn:microsoft.com/office/officeart/2005/8/layout/vList5"/>
    <dgm:cxn modelId="{302EC5A3-EA3F-4FDB-AAA8-B34EDC83C7EC}" srcId="{F7C17CA5-E35A-4822-8002-D7C8ED05B912}" destId="{8BC35C03-834B-4D45-A6DF-3326748C90B3}" srcOrd="1" destOrd="0" parTransId="{0E3F0E33-0DEF-4714-BED3-A2ADEBE6BD1F}" sibTransId="{C4A3EA8B-A585-40AE-93D2-4F98B4A9822B}"/>
    <dgm:cxn modelId="{73B2120A-0A76-4E85-947D-CC863A4FC142}" srcId="{9B037F9F-A123-459C-AA03-A5FCBFE0853B}" destId="{BE37F987-5271-4B3A-8E9F-316B622C27E7}" srcOrd="5" destOrd="0" parTransId="{9D494F74-5135-4FAE-AE6F-4B120FAF4209}" sibTransId="{AB0D65CD-543A-4F51-BD3F-1A5E1C6B20CE}"/>
    <dgm:cxn modelId="{5A3E1329-6082-49D8-88B0-E5DB700B8A31}" type="presOf" srcId="{F69A5CD6-09F9-4CD3-B91D-1BF1ABC4A1E9}" destId="{BDFEBE47-F644-4EB8-8452-289A61385687}" srcOrd="0" destOrd="0" presId="urn:microsoft.com/office/officeart/2005/8/layout/vList5"/>
    <dgm:cxn modelId="{68451B74-199A-48A3-8B64-BC917E24CA0C}" srcId="{9B037F9F-A123-459C-AA03-A5FCBFE0853B}" destId="{2A15A607-FF96-4C60-94ED-0676A80BC0F6}" srcOrd="0" destOrd="0" parTransId="{462FD159-42FE-4953-8D68-010E55C0FF2F}" sibTransId="{C577C208-5D4C-453D-9A2A-45CCBF2D0745}"/>
    <dgm:cxn modelId="{2B152C2D-4F7F-44FC-90A8-FEC71725C898}" type="presParOf" srcId="{F4DF41C7-AE7C-49F7-BA5F-103B81831F9E}" destId="{856629A2-FA00-478B-859D-05BF8C719C1D}" srcOrd="0" destOrd="0" presId="urn:microsoft.com/office/officeart/2005/8/layout/vList5"/>
    <dgm:cxn modelId="{D2482A35-6C53-4C20-86C3-FD838881FC10}" type="presParOf" srcId="{856629A2-FA00-478B-859D-05BF8C719C1D}" destId="{EBC72200-3ADC-49AC-A229-667DEFF86466}" srcOrd="0" destOrd="0" presId="urn:microsoft.com/office/officeart/2005/8/layout/vList5"/>
    <dgm:cxn modelId="{1D5730E8-E643-4DC4-9D00-7AA94AAA94B8}" type="presParOf" srcId="{856629A2-FA00-478B-859D-05BF8C719C1D}" destId="{1877238D-C7C3-4C9C-8ED5-1C6EA37D0886}" srcOrd="1" destOrd="0" presId="urn:microsoft.com/office/officeart/2005/8/layout/vList5"/>
    <dgm:cxn modelId="{6ACDE270-7EFA-4330-A34A-B5B723B6D19E}" type="presParOf" srcId="{F4DF41C7-AE7C-49F7-BA5F-103B81831F9E}" destId="{F19B6723-CB3D-4DF3-8D88-A6D7D049721C}" srcOrd="1" destOrd="0" presId="urn:microsoft.com/office/officeart/2005/8/layout/vList5"/>
    <dgm:cxn modelId="{5742C794-D31F-469A-99EC-ACAD1971CF1A}" type="presParOf" srcId="{F4DF41C7-AE7C-49F7-BA5F-103B81831F9E}" destId="{8079AFD5-ABC7-4A29-B256-29077669B4E8}" srcOrd="2" destOrd="0" presId="urn:microsoft.com/office/officeart/2005/8/layout/vList5"/>
    <dgm:cxn modelId="{F7CBAB7F-3C90-47AF-87CB-8D118BEA7DD3}" type="presParOf" srcId="{8079AFD5-ABC7-4A29-B256-29077669B4E8}" destId="{3A1C2DAE-4D81-4016-BAE5-32D4AD658F2A}" srcOrd="0" destOrd="0" presId="urn:microsoft.com/office/officeart/2005/8/layout/vList5"/>
    <dgm:cxn modelId="{00702717-B21E-412F-B7C7-4B5F1C418390}" type="presParOf" srcId="{8079AFD5-ABC7-4A29-B256-29077669B4E8}" destId="{1A825B8E-6B3D-44E2-9A88-1B5493CA4537}" srcOrd="1" destOrd="0" presId="urn:microsoft.com/office/officeart/2005/8/layout/vList5"/>
    <dgm:cxn modelId="{5ED2ADC7-C7D6-4999-8EAE-784B43183FE8}" type="presParOf" srcId="{F4DF41C7-AE7C-49F7-BA5F-103B81831F9E}" destId="{1803FFF9-15DD-4F97-A201-C9CD8A5D5D14}" srcOrd="3" destOrd="0" presId="urn:microsoft.com/office/officeart/2005/8/layout/vList5"/>
    <dgm:cxn modelId="{E7241F87-BF58-4124-9546-79A9ED69AC6D}" type="presParOf" srcId="{F4DF41C7-AE7C-49F7-BA5F-103B81831F9E}" destId="{C0EF5B45-00B3-4AA0-B698-4B86E6BF6010}" srcOrd="4" destOrd="0" presId="urn:microsoft.com/office/officeart/2005/8/layout/vList5"/>
    <dgm:cxn modelId="{67E73625-999B-4F92-BA61-B4E09D822606}" type="presParOf" srcId="{C0EF5B45-00B3-4AA0-B698-4B86E6BF6010}" destId="{8D1E5C2A-20FA-45FE-8F26-2F9BD008B5F5}" srcOrd="0" destOrd="0" presId="urn:microsoft.com/office/officeart/2005/8/layout/vList5"/>
    <dgm:cxn modelId="{6E20B3F7-F9B0-4408-B108-B1502EEB6E2B}" type="presParOf" srcId="{C0EF5B45-00B3-4AA0-B698-4B86E6BF6010}" destId="{07F40D53-023E-4735-A679-70494978449A}" srcOrd="1" destOrd="0" presId="urn:microsoft.com/office/officeart/2005/8/layout/vList5"/>
    <dgm:cxn modelId="{963CA356-3154-49A9-A5FF-B54D5E05B782}" type="presParOf" srcId="{F4DF41C7-AE7C-49F7-BA5F-103B81831F9E}" destId="{6D6EB0B4-901C-488D-A95A-20D6888AED89}" srcOrd="5" destOrd="0" presId="urn:microsoft.com/office/officeart/2005/8/layout/vList5"/>
    <dgm:cxn modelId="{7EF600B0-2D92-427A-B909-DBF84F24BB39}" type="presParOf" srcId="{F4DF41C7-AE7C-49F7-BA5F-103B81831F9E}" destId="{6E5D9C25-4693-4653-ADA9-196610E77A98}" srcOrd="6" destOrd="0" presId="urn:microsoft.com/office/officeart/2005/8/layout/vList5"/>
    <dgm:cxn modelId="{2A490389-BB9D-402E-A132-640F1AEB8ED9}" type="presParOf" srcId="{6E5D9C25-4693-4653-ADA9-196610E77A98}" destId="{E9D1304F-4A1F-4ED0-A91C-66C8E381C607}" srcOrd="0" destOrd="0" presId="urn:microsoft.com/office/officeart/2005/8/layout/vList5"/>
    <dgm:cxn modelId="{708D2B9E-A9F1-40F4-B9A4-3D8E08870A8D}" type="presParOf" srcId="{6E5D9C25-4693-4653-ADA9-196610E77A98}" destId="{88E9F3D8-7D54-474E-935A-90CB3F8142C9}" srcOrd="1" destOrd="0" presId="urn:microsoft.com/office/officeart/2005/8/layout/vList5"/>
    <dgm:cxn modelId="{2B377BF6-C121-494B-BA9A-3EE995D28DCA}" type="presParOf" srcId="{F4DF41C7-AE7C-49F7-BA5F-103B81831F9E}" destId="{E1948CD6-4EC2-4F87-A46D-27F2E66ACB16}" srcOrd="7" destOrd="0" presId="urn:microsoft.com/office/officeart/2005/8/layout/vList5"/>
    <dgm:cxn modelId="{118DDFE9-27D4-4BD8-A467-6B7062F2FA86}" type="presParOf" srcId="{F4DF41C7-AE7C-49F7-BA5F-103B81831F9E}" destId="{5AB85431-2153-4F71-A249-8E7EA504870D}" srcOrd="8" destOrd="0" presId="urn:microsoft.com/office/officeart/2005/8/layout/vList5"/>
    <dgm:cxn modelId="{D1A5B2F3-5D57-4F97-8266-6ACF6D44DD2F}" type="presParOf" srcId="{5AB85431-2153-4F71-A249-8E7EA504870D}" destId="{8AEC1556-A74E-45AD-8048-C54D984F52D7}" srcOrd="0" destOrd="0" presId="urn:microsoft.com/office/officeart/2005/8/layout/vList5"/>
    <dgm:cxn modelId="{0468FED2-9D0C-4E6C-8ADA-36DC973BF7B9}" type="presParOf" srcId="{5AB85431-2153-4F71-A249-8E7EA504870D}" destId="{BDFEBE47-F644-4EB8-8452-289A61385687}" srcOrd="1" destOrd="0" presId="urn:microsoft.com/office/officeart/2005/8/layout/vList5"/>
    <dgm:cxn modelId="{4CF6BF7D-D42F-48A8-9A95-6502FA649F0E}" type="presParOf" srcId="{F4DF41C7-AE7C-49F7-BA5F-103B81831F9E}" destId="{C558B5FA-3C24-40EF-B000-24E6A2753C16}" srcOrd="9" destOrd="0" presId="urn:microsoft.com/office/officeart/2005/8/layout/vList5"/>
    <dgm:cxn modelId="{4D2F0EC4-C408-4D82-9B80-C53251C56721}" type="presParOf" srcId="{F4DF41C7-AE7C-49F7-BA5F-103B81831F9E}" destId="{05647801-A694-4E4C-8ACC-4A81C99F332F}" srcOrd="10" destOrd="0" presId="urn:microsoft.com/office/officeart/2005/8/layout/vList5"/>
    <dgm:cxn modelId="{C8C52728-C9C9-45F0-B59D-04D1C3ADA775}" type="presParOf" srcId="{05647801-A694-4E4C-8ACC-4A81C99F332F}" destId="{A9D8A46C-C766-4E77-911F-1E50817BA6A7}" srcOrd="0" destOrd="0" presId="urn:microsoft.com/office/officeart/2005/8/layout/vList5"/>
    <dgm:cxn modelId="{5994747B-A2FD-430E-B4ED-4504FB1DF044}" type="presParOf" srcId="{05647801-A694-4E4C-8ACC-4A81C99F332F}" destId="{BBC84180-4ADA-47EB-B886-0BA3B9A459EE}" srcOrd="1" destOrd="0" presId="urn:microsoft.com/office/officeart/2005/8/layout/vList5"/>
    <dgm:cxn modelId="{FC293219-6454-407B-9280-A0F7366BFB81}" type="presParOf" srcId="{F4DF41C7-AE7C-49F7-BA5F-103B81831F9E}" destId="{CE8A8F6E-2880-43B6-88C6-DEA7538BB6BC}" srcOrd="11" destOrd="0" presId="urn:microsoft.com/office/officeart/2005/8/layout/vList5"/>
    <dgm:cxn modelId="{014E5D07-93F3-4D91-8409-2BEA1C3F3CC0}" type="presParOf" srcId="{F4DF41C7-AE7C-49F7-BA5F-103B81831F9E}" destId="{E68AEF8D-D269-4F20-B0D3-4509ADC769B3}" srcOrd="12" destOrd="0" presId="urn:microsoft.com/office/officeart/2005/8/layout/vList5"/>
    <dgm:cxn modelId="{F2DCE4B9-E42D-4160-A3F6-66C651B27F1A}" type="presParOf" srcId="{E68AEF8D-D269-4F20-B0D3-4509ADC769B3}" destId="{D9449FE6-9280-44A5-87DA-475EB9AE3F38}" srcOrd="0" destOrd="0" presId="urn:microsoft.com/office/officeart/2005/8/layout/vList5"/>
    <dgm:cxn modelId="{21098445-037E-4A2F-A33B-882359E91295}" type="presParOf" srcId="{E68AEF8D-D269-4F20-B0D3-4509ADC769B3}" destId="{CF141434-59D1-40EE-999A-067819BDAA8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D7EE70A-8A17-4E3C-A021-D6BEB09775F5}"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hu-HU"/>
        </a:p>
      </dgm:t>
    </dgm:pt>
    <dgm:pt modelId="{46CF2EBB-9DEA-4596-87EF-B48FF44C5914}">
      <dgm:prSet phldrT="[Szöveg]"/>
      <dgm:spPr/>
      <dgm:t>
        <a:bodyPr/>
        <a:lstStyle/>
        <a:p>
          <a:r>
            <a:rPr lang="hu-HU" dirty="0" smtClean="0"/>
            <a:t>Konstans deklarálása</a:t>
          </a:r>
          <a:endParaRPr lang="hu-HU" dirty="0"/>
        </a:p>
      </dgm:t>
    </dgm:pt>
    <dgm:pt modelId="{C3D7B80C-B757-4B28-803F-BD5CE5AA6494}" type="parTrans" cxnId="{815FCC4F-67FC-4D28-9DE9-901D513CB424}">
      <dgm:prSet/>
      <dgm:spPr/>
      <dgm:t>
        <a:bodyPr/>
        <a:lstStyle/>
        <a:p>
          <a:endParaRPr lang="hu-HU"/>
        </a:p>
      </dgm:t>
    </dgm:pt>
    <dgm:pt modelId="{BD93B9F3-0761-44E2-94BA-634784861B3E}" type="sibTrans" cxnId="{815FCC4F-67FC-4D28-9DE9-901D513CB424}">
      <dgm:prSet/>
      <dgm:spPr/>
      <dgm:t>
        <a:bodyPr/>
        <a:lstStyle/>
        <a:p>
          <a:endParaRPr lang="hu-HU"/>
        </a:p>
      </dgm:t>
    </dgm:pt>
    <dgm:pt modelId="{973D5023-608C-4F26-97A9-3E2D88577DB0}">
      <dgm:prSet phldrT="[Szöveg]" custT="1"/>
      <dgm:spPr/>
      <dgm:t>
        <a:bodyPr/>
        <a:lstStyle/>
        <a:p>
          <a:r>
            <a:rPr lang="hu-HU" sz="1100" dirty="0" err="1" smtClean="0"/>
            <a:t>Const</a:t>
          </a:r>
          <a:r>
            <a:rPr lang="hu-HU" sz="1100" dirty="0" smtClean="0"/>
            <a:t> pi = 3.14</a:t>
          </a:r>
          <a:endParaRPr lang="hu-HU" sz="1100" dirty="0"/>
        </a:p>
      </dgm:t>
    </dgm:pt>
    <dgm:pt modelId="{72CBDCFD-CEB5-40DD-AF53-10557DB60360}" type="parTrans" cxnId="{C0562970-F103-4E19-A2BF-E47FED0A9C44}">
      <dgm:prSet/>
      <dgm:spPr/>
      <dgm:t>
        <a:bodyPr/>
        <a:lstStyle/>
        <a:p>
          <a:endParaRPr lang="hu-HU"/>
        </a:p>
      </dgm:t>
    </dgm:pt>
    <dgm:pt modelId="{AC142481-21AF-41BD-8A3F-8C311346EC67}" type="sibTrans" cxnId="{C0562970-F103-4E19-A2BF-E47FED0A9C44}">
      <dgm:prSet/>
      <dgm:spPr/>
      <dgm:t>
        <a:bodyPr/>
        <a:lstStyle/>
        <a:p>
          <a:endParaRPr lang="hu-HU"/>
        </a:p>
      </dgm:t>
    </dgm:pt>
    <dgm:pt modelId="{3BB25C83-9588-4597-93CA-516FED0C32A3}">
      <dgm:prSet phldrT="[Szöveg]"/>
      <dgm:spPr/>
      <dgm:t>
        <a:bodyPr/>
        <a:lstStyle/>
        <a:p>
          <a:r>
            <a:rPr lang="hu-HU" dirty="0" smtClean="0"/>
            <a:t>Változó deklarálása</a:t>
          </a:r>
          <a:endParaRPr lang="hu-HU" dirty="0"/>
        </a:p>
      </dgm:t>
    </dgm:pt>
    <dgm:pt modelId="{CBC132BB-4868-4E0C-A6D6-43064D01D889}" type="parTrans" cxnId="{E80C3058-0FD7-4139-8615-17790F2460BA}">
      <dgm:prSet/>
      <dgm:spPr/>
      <dgm:t>
        <a:bodyPr/>
        <a:lstStyle/>
        <a:p>
          <a:endParaRPr lang="hu-HU"/>
        </a:p>
      </dgm:t>
    </dgm:pt>
    <dgm:pt modelId="{D0473877-2DA2-4790-A73F-A7A93DD3701E}" type="sibTrans" cxnId="{E80C3058-0FD7-4139-8615-17790F2460BA}">
      <dgm:prSet/>
      <dgm:spPr/>
      <dgm:t>
        <a:bodyPr/>
        <a:lstStyle/>
        <a:p>
          <a:endParaRPr lang="hu-HU"/>
        </a:p>
      </dgm:t>
    </dgm:pt>
    <dgm:pt modelId="{EE9605C3-0223-4DA1-9C7F-4900B64207B1}">
      <dgm:prSet phldrT="[Szöveg]" custT="1"/>
      <dgm:spPr/>
      <dgm:t>
        <a:bodyPr/>
        <a:lstStyle/>
        <a:p>
          <a:r>
            <a:rPr lang="hu-HU" sz="1100" dirty="0" err="1" smtClean="0"/>
            <a:t>Dim</a:t>
          </a:r>
          <a:r>
            <a:rPr lang="hu-HU" sz="1100" dirty="0" smtClean="0"/>
            <a:t> </a:t>
          </a:r>
          <a:r>
            <a:rPr lang="hu-HU" sz="1100" dirty="0" err="1" smtClean="0"/>
            <a:t>szoveg</a:t>
          </a:r>
          <a:r>
            <a:rPr lang="hu-HU" sz="1100" dirty="0" smtClean="0"/>
            <a:t>  </a:t>
          </a:r>
          <a:r>
            <a:rPr lang="hu-HU" sz="1100" dirty="0" err="1" smtClean="0"/>
            <a:t>as</a:t>
          </a:r>
          <a:r>
            <a:rPr lang="hu-HU" sz="1100" dirty="0" smtClean="0"/>
            <a:t> </a:t>
          </a:r>
          <a:r>
            <a:rPr lang="hu-HU" sz="1100" dirty="0" err="1" smtClean="0"/>
            <a:t>String</a:t>
          </a:r>
          <a:endParaRPr lang="hu-HU" sz="1100" dirty="0"/>
        </a:p>
      </dgm:t>
    </dgm:pt>
    <dgm:pt modelId="{6018FFDF-FFC8-4F50-80AB-66203E00A077}" type="parTrans" cxnId="{F4925787-AB34-4A36-A7B8-54A7D722C922}">
      <dgm:prSet/>
      <dgm:spPr/>
      <dgm:t>
        <a:bodyPr/>
        <a:lstStyle/>
        <a:p>
          <a:endParaRPr lang="hu-HU"/>
        </a:p>
      </dgm:t>
    </dgm:pt>
    <dgm:pt modelId="{59EB0FD4-9A5B-46A7-AF59-60DC85D325BE}" type="sibTrans" cxnId="{F4925787-AB34-4A36-A7B8-54A7D722C922}">
      <dgm:prSet/>
      <dgm:spPr/>
      <dgm:t>
        <a:bodyPr/>
        <a:lstStyle/>
        <a:p>
          <a:endParaRPr lang="hu-HU"/>
        </a:p>
      </dgm:t>
    </dgm:pt>
    <dgm:pt modelId="{07CB3D6A-38B3-4988-A0C5-0A2E00C43408}">
      <dgm:prSet phldrT="[Szöveg]" custT="1"/>
      <dgm:spPr/>
      <dgm:t>
        <a:bodyPr/>
        <a:lstStyle/>
        <a:p>
          <a:r>
            <a:rPr lang="hu-HU" sz="1100" dirty="0" smtClean="0"/>
            <a:t>Opcionális, de programozási szempontból hasznos, ha előre megadjuk az adattípust. A </a:t>
          </a:r>
          <a:r>
            <a:rPr lang="hu-HU" sz="1100" dirty="0" err="1" smtClean="0"/>
            <a:t>Dim</a:t>
          </a:r>
          <a:r>
            <a:rPr lang="hu-HU" sz="1100" dirty="0" smtClean="0"/>
            <a:t>, </a:t>
          </a:r>
          <a:r>
            <a:rPr lang="hu-HU" sz="1100" dirty="0" err="1" smtClean="0"/>
            <a:t>Private</a:t>
          </a:r>
          <a:r>
            <a:rPr lang="hu-HU" sz="1100" dirty="0" smtClean="0"/>
            <a:t> és a Public kulcsszavakkal a láthatóságot állítjuk.</a:t>
          </a:r>
          <a:endParaRPr lang="hu-HU" sz="1100" dirty="0"/>
        </a:p>
      </dgm:t>
    </dgm:pt>
    <dgm:pt modelId="{4433D0BE-9C76-496B-BA2D-C499BFDFC70E}" type="parTrans" cxnId="{423A7154-992C-4922-A301-5012A7599DE7}">
      <dgm:prSet/>
      <dgm:spPr/>
      <dgm:t>
        <a:bodyPr/>
        <a:lstStyle/>
        <a:p>
          <a:endParaRPr lang="hu-HU"/>
        </a:p>
      </dgm:t>
    </dgm:pt>
    <dgm:pt modelId="{7E915655-8558-40DD-9B4E-E46630B822F6}" type="sibTrans" cxnId="{423A7154-992C-4922-A301-5012A7599DE7}">
      <dgm:prSet/>
      <dgm:spPr/>
      <dgm:t>
        <a:bodyPr/>
        <a:lstStyle/>
        <a:p>
          <a:endParaRPr lang="hu-HU"/>
        </a:p>
      </dgm:t>
    </dgm:pt>
    <dgm:pt modelId="{AA580ABE-2319-4116-A249-E6DBFEE5542F}">
      <dgm:prSet phldrT="[Szöveg]"/>
      <dgm:spPr/>
      <dgm:t>
        <a:bodyPr/>
        <a:lstStyle/>
        <a:p>
          <a:r>
            <a:rPr lang="hu-HU" dirty="0" smtClean="0"/>
            <a:t>Értékadás</a:t>
          </a:r>
          <a:endParaRPr lang="hu-HU" dirty="0"/>
        </a:p>
      </dgm:t>
    </dgm:pt>
    <dgm:pt modelId="{3448180B-6C7C-485F-A145-63C361EBF313}" type="parTrans" cxnId="{735836FA-C23C-4430-AA56-FD9539444C3B}">
      <dgm:prSet/>
      <dgm:spPr/>
      <dgm:t>
        <a:bodyPr/>
        <a:lstStyle/>
        <a:p>
          <a:endParaRPr lang="hu-HU"/>
        </a:p>
      </dgm:t>
    </dgm:pt>
    <dgm:pt modelId="{859E217D-11AA-414D-990B-919A5CE43EC9}" type="sibTrans" cxnId="{735836FA-C23C-4430-AA56-FD9539444C3B}">
      <dgm:prSet/>
      <dgm:spPr/>
      <dgm:t>
        <a:bodyPr/>
        <a:lstStyle/>
        <a:p>
          <a:endParaRPr lang="hu-HU"/>
        </a:p>
      </dgm:t>
    </dgm:pt>
    <dgm:pt modelId="{AF6C9816-A458-412A-80BD-099A6C6A5C5F}">
      <dgm:prSet phldrT="[Szöveg]" custT="1"/>
      <dgm:spPr/>
      <dgm:t>
        <a:bodyPr/>
        <a:lstStyle/>
        <a:p>
          <a:r>
            <a:rPr lang="hu-HU" sz="1100" dirty="0" err="1" smtClean="0"/>
            <a:t>szoveg</a:t>
          </a:r>
          <a:r>
            <a:rPr lang="hu-HU" sz="1100" dirty="0" smtClean="0"/>
            <a:t> = "Ez egy szöveg"</a:t>
          </a:r>
          <a:endParaRPr lang="hu-HU" sz="1100" dirty="0"/>
        </a:p>
      </dgm:t>
    </dgm:pt>
    <dgm:pt modelId="{10E548EE-0FBB-4DAE-81A0-D89892FEB080}" type="parTrans" cxnId="{73A0922E-23F3-4C32-8525-AA390EF541D4}">
      <dgm:prSet/>
      <dgm:spPr/>
      <dgm:t>
        <a:bodyPr/>
        <a:lstStyle/>
        <a:p>
          <a:endParaRPr lang="hu-HU"/>
        </a:p>
      </dgm:t>
    </dgm:pt>
    <dgm:pt modelId="{F52892A8-0741-4695-B145-A94AF7EE7BF3}" type="sibTrans" cxnId="{73A0922E-23F3-4C32-8525-AA390EF541D4}">
      <dgm:prSet/>
      <dgm:spPr/>
      <dgm:t>
        <a:bodyPr/>
        <a:lstStyle/>
        <a:p>
          <a:endParaRPr lang="hu-HU"/>
        </a:p>
      </dgm:t>
    </dgm:pt>
    <dgm:pt modelId="{E666CE5B-3A92-4785-87C3-51BB1A5F47D7}">
      <dgm:prSet phldrT="[Szöveg]" custT="1"/>
      <dgm:spPr/>
      <dgm:t>
        <a:bodyPr/>
        <a:lstStyle/>
        <a:p>
          <a:r>
            <a:rPr lang="hu-HU" sz="1100" dirty="0" smtClean="0"/>
            <a:t>Jobb oldalon van a kiértékelendő kifejezés, bal oldalon a változó, ami felveszi a jobboldal értékét. Az egyenlőségjel értékadást jelent, nem a matematikai egyenlőséget!</a:t>
          </a:r>
          <a:endParaRPr lang="hu-HU" sz="1100" dirty="0"/>
        </a:p>
      </dgm:t>
    </dgm:pt>
    <dgm:pt modelId="{71CF7A85-12D6-472C-A5BA-FCA43411BA5F}" type="parTrans" cxnId="{B17EA87E-139E-44DD-B99B-27BD841D77EB}">
      <dgm:prSet/>
      <dgm:spPr/>
      <dgm:t>
        <a:bodyPr/>
        <a:lstStyle/>
        <a:p>
          <a:endParaRPr lang="hu-HU"/>
        </a:p>
      </dgm:t>
    </dgm:pt>
    <dgm:pt modelId="{E5B36BA9-A9EC-44D6-879B-A81C75EF0C3B}" type="sibTrans" cxnId="{B17EA87E-139E-44DD-B99B-27BD841D77EB}">
      <dgm:prSet/>
      <dgm:spPr/>
      <dgm:t>
        <a:bodyPr/>
        <a:lstStyle/>
        <a:p>
          <a:endParaRPr lang="hu-HU"/>
        </a:p>
      </dgm:t>
    </dgm:pt>
    <dgm:pt modelId="{82363C73-81B2-4EEE-B341-787703A3F3CB}">
      <dgm:prSet phldrT="[Szöveg]" custT="1"/>
      <dgm:spPr/>
      <dgm:t>
        <a:bodyPr/>
        <a:lstStyle/>
        <a:p>
          <a:r>
            <a:rPr lang="hu-HU" sz="1100" dirty="0" smtClean="0"/>
            <a:t>Lehet a modul elejére is tenni, és akkor az összes eljárás használni tudja.</a:t>
          </a:r>
          <a:endParaRPr lang="hu-HU" sz="1100" dirty="0"/>
        </a:p>
      </dgm:t>
    </dgm:pt>
    <dgm:pt modelId="{6CA5470F-ACD0-4C03-9BF8-A3E9DE518413}" type="sibTrans" cxnId="{66DE11AB-1726-4311-923E-CD154A617004}">
      <dgm:prSet/>
      <dgm:spPr/>
      <dgm:t>
        <a:bodyPr/>
        <a:lstStyle/>
        <a:p>
          <a:endParaRPr lang="hu-HU"/>
        </a:p>
      </dgm:t>
    </dgm:pt>
    <dgm:pt modelId="{660E9FFA-C5E9-4BCD-8EAA-BFE1F69049CD}" type="parTrans" cxnId="{66DE11AB-1726-4311-923E-CD154A617004}">
      <dgm:prSet/>
      <dgm:spPr/>
      <dgm:t>
        <a:bodyPr/>
        <a:lstStyle/>
        <a:p>
          <a:endParaRPr lang="hu-HU"/>
        </a:p>
      </dgm:t>
    </dgm:pt>
    <dgm:pt modelId="{0B48CE43-1454-4ECC-A5BB-C86EF3161C73}">
      <dgm:prSet/>
      <dgm:spPr/>
      <dgm:t>
        <a:bodyPr/>
        <a:lstStyle/>
        <a:p>
          <a:r>
            <a:rPr lang="hu-HU" dirty="0" smtClean="0"/>
            <a:t>Műveletek</a:t>
          </a:r>
          <a:endParaRPr lang="hu-HU" dirty="0"/>
        </a:p>
      </dgm:t>
    </dgm:pt>
    <dgm:pt modelId="{7407D9DC-AB21-4B1D-B1E6-825B8012461A}" type="parTrans" cxnId="{735C4949-AAD4-4F67-ABA4-12CB6508F0B4}">
      <dgm:prSet/>
      <dgm:spPr/>
      <dgm:t>
        <a:bodyPr/>
        <a:lstStyle/>
        <a:p>
          <a:endParaRPr lang="hu-HU"/>
        </a:p>
      </dgm:t>
    </dgm:pt>
    <dgm:pt modelId="{6E637C1C-2E4F-481D-86B9-48E12A7EDDC7}" type="sibTrans" cxnId="{735C4949-AAD4-4F67-ABA4-12CB6508F0B4}">
      <dgm:prSet/>
      <dgm:spPr/>
      <dgm:t>
        <a:bodyPr/>
        <a:lstStyle/>
        <a:p>
          <a:endParaRPr lang="hu-HU"/>
        </a:p>
      </dgm:t>
    </dgm:pt>
    <dgm:pt modelId="{9BCA7536-D2BA-4172-9C4D-6DE705BE28AC}">
      <dgm:prSet custT="1"/>
      <dgm:spPr/>
      <dgm:t>
        <a:bodyPr/>
        <a:lstStyle/>
        <a:p>
          <a:r>
            <a:rPr lang="hu-HU" sz="1100" dirty="0" smtClean="0"/>
            <a:t>Matematikai alapműveletek: + - * / ^  </a:t>
          </a:r>
          <a:r>
            <a:rPr lang="hu-HU" sz="1100" dirty="0" err="1" smtClean="0"/>
            <a:t>Mod</a:t>
          </a:r>
          <a:endParaRPr lang="hu-HU" sz="1100" dirty="0"/>
        </a:p>
      </dgm:t>
    </dgm:pt>
    <dgm:pt modelId="{A76BCBBB-F636-466C-8663-D6D8035A45C1}" type="parTrans" cxnId="{401505CB-BD3A-4794-AA35-9451C27960B8}">
      <dgm:prSet/>
      <dgm:spPr/>
      <dgm:t>
        <a:bodyPr/>
        <a:lstStyle/>
        <a:p>
          <a:endParaRPr lang="hu-HU"/>
        </a:p>
      </dgm:t>
    </dgm:pt>
    <dgm:pt modelId="{63CAEEE5-BFB2-4655-BA3D-2CC499207220}" type="sibTrans" cxnId="{401505CB-BD3A-4794-AA35-9451C27960B8}">
      <dgm:prSet/>
      <dgm:spPr/>
      <dgm:t>
        <a:bodyPr/>
        <a:lstStyle/>
        <a:p>
          <a:endParaRPr lang="hu-HU"/>
        </a:p>
      </dgm:t>
    </dgm:pt>
    <dgm:pt modelId="{5B788203-5109-4245-B69C-CB091422D6A6}">
      <dgm:prSet custT="1"/>
      <dgm:spPr/>
      <dgm:t>
        <a:bodyPr/>
        <a:lstStyle/>
        <a:p>
          <a:r>
            <a:rPr lang="hu-HU" sz="1100" dirty="0" smtClean="0"/>
            <a:t>Összehasonlítások: &lt; &gt; = &lt;= &gt;= &lt;&gt;</a:t>
          </a:r>
          <a:endParaRPr lang="hu-HU" sz="1100" dirty="0"/>
        </a:p>
      </dgm:t>
    </dgm:pt>
    <dgm:pt modelId="{E2E2B180-3506-4498-A489-D1FD643A8F8F}" type="parTrans" cxnId="{DBF117A3-08D6-4851-9613-03C74F7D1BB9}">
      <dgm:prSet/>
      <dgm:spPr/>
      <dgm:t>
        <a:bodyPr/>
        <a:lstStyle/>
        <a:p>
          <a:endParaRPr lang="hu-HU"/>
        </a:p>
      </dgm:t>
    </dgm:pt>
    <dgm:pt modelId="{D341518C-53D1-44FD-AB14-75DA126EB91E}" type="sibTrans" cxnId="{DBF117A3-08D6-4851-9613-03C74F7D1BB9}">
      <dgm:prSet/>
      <dgm:spPr/>
      <dgm:t>
        <a:bodyPr/>
        <a:lstStyle/>
        <a:p>
          <a:endParaRPr lang="hu-HU"/>
        </a:p>
      </dgm:t>
    </dgm:pt>
    <dgm:pt modelId="{9E94641E-AF02-4309-8424-EF028D75C427}">
      <dgm:prSet custT="1"/>
      <dgm:spPr/>
      <dgm:t>
        <a:bodyPr/>
        <a:lstStyle/>
        <a:p>
          <a:r>
            <a:rPr lang="hu-HU" sz="1100" dirty="0" smtClean="0"/>
            <a:t>Összefűzés: &amp;</a:t>
          </a:r>
          <a:endParaRPr lang="hu-HU" sz="1100" dirty="0"/>
        </a:p>
      </dgm:t>
    </dgm:pt>
    <dgm:pt modelId="{3C2B53BD-3942-46AB-8AE7-8306B7D67C77}" type="parTrans" cxnId="{C09161E5-FEDB-4A6F-B333-810E9ED033BE}">
      <dgm:prSet/>
      <dgm:spPr/>
      <dgm:t>
        <a:bodyPr/>
        <a:lstStyle/>
        <a:p>
          <a:endParaRPr lang="hu-HU"/>
        </a:p>
      </dgm:t>
    </dgm:pt>
    <dgm:pt modelId="{7121671D-B08E-42B2-B620-DBBA989A2880}" type="sibTrans" cxnId="{C09161E5-FEDB-4A6F-B333-810E9ED033BE}">
      <dgm:prSet/>
      <dgm:spPr/>
      <dgm:t>
        <a:bodyPr/>
        <a:lstStyle/>
        <a:p>
          <a:endParaRPr lang="hu-HU"/>
        </a:p>
      </dgm:t>
    </dgm:pt>
    <dgm:pt modelId="{78A37A5F-829D-4929-A885-A8DEB39B9335}">
      <dgm:prSet/>
      <dgm:spPr/>
      <dgm:t>
        <a:bodyPr/>
        <a:lstStyle/>
        <a:p>
          <a:r>
            <a:rPr lang="hu-HU" dirty="0" smtClean="0"/>
            <a:t>Konvertálás</a:t>
          </a:r>
          <a:endParaRPr lang="hu-HU" dirty="0"/>
        </a:p>
      </dgm:t>
    </dgm:pt>
    <dgm:pt modelId="{E81EBF23-8C1A-4150-840D-AF2E08017008}" type="parTrans" cxnId="{64080A49-3A71-4887-9AB5-B4E3EFA6328E}">
      <dgm:prSet/>
      <dgm:spPr/>
      <dgm:t>
        <a:bodyPr/>
        <a:lstStyle/>
        <a:p>
          <a:endParaRPr lang="hu-HU"/>
        </a:p>
      </dgm:t>
    </dgm:pt>
    <dgm:pt modelId="{3375F207-BE7F-458D-89AF-6F7690CEC6D1}" type="sibTrans" cxnId="{64080A49-3A71-4887-9AB5-B4E3EFA6328E}">
      <dgm:prSet/>
      <dgm:spPr/>
      <dgm:t>
        <a:bodyPr/>
        <a:lstStyle/>
        <a:p>
          <a:endParaRPr lang="hu-HU"/>
        </a:p>
      </dgm:t>
    </dgm:pt>
    <dgm:pt modelId="{B51237E8-E322-4365-BDED-5E25DA94FDEE}">
      <dgm:prSet custT="1"/>
      <dgm:spPr/>
      <dgm:t>
        <a:bodyPr/>
        <a:lstStyle/>
        <a:p>
          <a:r>
            <a:rPr lang="hu-HU" sz="1100" dirty="0" err="1" smtClean="0"/>
            <a:t>CLng</a:t>
          </a:r>
          <a:r>
            <a:rPr lang="hu-HU" sz="1100" dirty="0" smtClean="0"/>
            <a:t>, </a:t>
          </a:r>
          <a:r>
            <a:rPr lang="hu-HU" sz="1100" dirty="0" err="1" smtClean="0"/>
            <a:t>CDbl</a:t>
          </a:r>
          <a:r>
            <a:rPr lang="hu-HU" sz="1100" dirty="0" smtClean="0"/>
            <a:t>, </a:t>
          </a:r>
          <a:r>
            <a:rPr lang="hu-HU" sz="1100" dirty="0" err="1" smtClean="0"/>
            <a:t>CStr</a:t>
          </a:r>
          <a:r>
            <a:rPr lang="hu-HU" sz="1100" dirty="0" smtClean="0"/>
            <a:t>, </a:t>
          </a:r>
          <a:r>
            <a:rPr lang="hu-HU" sz="1100" dirty="0" err="1" smtClean="0"/>
            <a:t>CDate</a:t>
          </a:r>
          <a:r>
            <a:rPr lang="hu-HU" sz="1100" dirty="0" smtClean="0"/>
            <a:t>, …</a:t>
          </a:r>
          <a:endParaRPr lang="hu-HU" sz="1100" dirty="0"/>
        </a:p>
      </dgm:t>
    </dgm:pt>
    <dgm:pt modelId="{6C6E6293-9DF7-446D-998A-87AF9A27F0BD}" type="parTrans" cxnId="{E6067CB4-B328-47B9-9E05-845E98B2E6F8}">
      <dgm:prSet/>
      <dgm:spPr/>
      <dgm:t>
        <a:bodyPr/>
        <a:lstStyle/>
        <a:p>
          <a:endParaRPr lang="hu-HU"/>
        </a:p>
      </dgm:t>
    </dgm:pt>
    <dgm:pt modelId="{39E645F6-33D1-4148-A23B-FFAE9371564E}" type="sibTrans" cxnId="{E6067CB4-B328-47B9-9E05-845E98B2E6F8}">
      <dgm:prSet/>
      <dgm:spPr/>
      <dgm:t>
        <a:bodyPr/>
        <a:lstStyle/>
        <a:p>
          <a:endParaRPr lang="hu-HU"/>
        </a:p>
      </dgm:t>
    </dgm:pt>
    <dgm:pt modelId="{816B0029-D68D-44EF-83E1-A7F762024E31}">
      <dgm:prSet custT="1"/>
      <dgm:spPr/>
      <dgm:t>
        <a:bodyPr/>
        <a:lstStyle/>
        <a:p>
          <a:r>
            <a:rPr lang="hu-HU" sz="1100" dirty="0" smtClean="0"/>
            <a:t>A változó típusát néha meg kell változtatni, hogy használni lehessen.</a:t>
          </a:r>
          <a:endParaRPr lang="hu-HU" sz="1100" dirty="0"/>
        </a:p>
      </dgm:t>
    </dgm:pt>
    <dgm:pt modelId="{D856C260-8E50-446E-8958-1313786BC930}" type="parTrans" cxnId="{7B226F0C-E52A-4522-8A15-A1C58D1593D5}">
      <dgm:prSet/>
      <dgm:spPr/>
      <dgm:t>
        <a:bodyPr/>
        <a:lstStyle/>
        <a:p>
          <a:endParaRPr lang="hu-HU"/>
        </a:p>
      </dgm:t>
    </dgm:pt>
    <dgm:pt modelId="{074D8E11-990F-4156-8924-0296ADE72398}" type="sibTrans" cxnId="{7B226F0C-E52A-4522-8A15-A1C58D1593D5}">
      <dgm:prSet/>
      <dgm:spPr/>
      <dgm:t>
        <a:bodyPr/>
        <a:lstStyle/>
        <a:p>
          <a:endParaRPr lang="hu-HU"/>
        </a:p>
      </dgm:t>
    </dgm:pt>
    <dgm:pt modelId="{AF905AC1-F520-49F4-BC0D-8EC4F2D5022A}">
      <dgm:prSet/>
      <dgm:spPr/>
      <dgm:t>
        <a:bodyPr/>
        <a:lstStyle/>
        <a:p>
          <a:r>
            <a:rPr lang="hu-HU" dirty="0" smtClean="0"/>
            <a:t>Hivatkozás objektum esetén</a:t>
          </a:r>
          <a:endParaRPr lang="hu-HU" dirty="0"/>
        </a:p>
      </dgm:t>
    </dgm:pt>
    <dgm:pt modelId="{3F322DA4-2C31-4179-994B-9F60879BCB78}" type="parTrans" cxnId="{41042A53-90F9-41D4-BE59-066D195666D4}">
      <dgm:prSet/>
      <dgm:spPr/>
      <dgm:t>
        <a:bodyPr/>
        <a:lstStyle/>
        <a:p>
          <a:endParaRPr lang="hu-HU"/>
        </a:p>
      </dgm:t>
    </dgm:pt>
    <dgm:pt modelId="{9CD39BDE-AA86-4267-8333-04761B8F6CAB}" type="sibTrans" cxnId="{41042A53-90F9-41D4-BE59-066D195666D4}">
      <dgm:prSet/>
      <dgm:spPr/>
      <dgm:t>
        <a:bodyPr/>
        <a:lstStyle/>
        <a:p>
          <a:endParaRPr lang="hu-HU"/>
        </a:p>
      </dgm:t>
    </dgm:pt>
    <dgm:pt modelId="{9626B80E-1149-41A5-890B-504C6665F887}">
      <dgm:prSet custT="1"/>
      <dgm:spPr/>
      <dgm:t>
        <a:bodyPr/>
        <a:lstStyle/>
        <a:p>
          <a:r>
            <a:rPr lang="hu-HU" sz="1100" dirty="0" err="1" smtClean="0"/>
            <a:t>Set</a:t>
          </a:r>
          <a:r>
            <a:rPr lang="hu-HU" sz="1100" dirty="0" smtClean="0"/>
            <a:t> </a:t>
          </a:r>
          <a:r>
            <a:rPr lang="hu-HU" sz="1100" dirty="0" err="1" smtClean="0"/>
            <a:t>ws</a:t>
          </a:r>
          <a:r>
            <a:rPr lang="hu-HU" sz="1100" dirty="0" smtClean="0"/>
            <a:t> = </a:t>
          </a:r>
          <a:r>
            <a:rPr lang="hu-HU" sz="1100" dirty="0" err="1" smtClean="0"/>
            <a:t>WorkSheets</a:t>
          </a:r>
          <a:r>
            <a:rPr lang="hu-HU" sz="1100" dirty="0" smtClean="0"/>
            <a:t>(”Munka1”)</a:t>
          </a:r>
          <a:endParaRPr lang="hu-HU" sz="1100" dirty="0"/>
        </a:p>
      </dgm:t>
    </dgm:pt>
    <dgm:pt modelId="{AD741D5B-1627-4D7B-A170-A16EAD53C53B}" type="parTrans" cxnId="{A680BDB3-A692-468F-A251-8F8A9CE5955D}">
      <dgm:prSet/>
      <dgm:spPr/>
      <dgm:t>
        <a:bodyPr/>
        <a:lstStyle/>
        <a:p>
          <a:endParaRPr lang="hu-HU"/>
        </a:p>
      </dgm:t>
    </dgm:pt>
    <dgm:pt modelId="{29D8BE51-B0F2-444D-B952-88FCA2057FD1}" type="sibTrans" cxnId="{A680BDB3-A692-468F-A251-8F8A9CE5955D}">
      <dgm:prSet/>
      <dgm:spPr/>
      <dgm:t>
        <a:bodyPr/>
        <a:lstStyle/>
        <a:p>
          <a:endParaRPr lang="hu-HU"/>
        </a:p>
      </dgm:t>
    </dgm:pt>
    <dgm:pt modelId="{A24C7D9B-F423-408C-8155-0198C055F423}">
      <dgm:prSet custT="1"/>
      <dgm:spPr/>
      <dgm:t>
        <a:bodyPr/>
        <a:lstStyle/>
        <a:p>
          <a:r>
            <a:rPr lang="hu-HU" sz="1100" dirty="0" smtClean="0"/>
            <a:t>Ilyenkor nem hozunk létre új objektumokat, hanem csak a meglévőre hivatkozunk egy másik névvel.</a:t>
          </a:r>
          <a:endParaRPr lang="hu-HU" sz="1100" dirty="0"/>
        </a:p>
      </dgm:t>
    </dgm:pt>
    <dgm:pt modelId="{D1AD7F3D-2E93-4105-BBE6-B790F1F2B0DA}" type="parTrans" cxnId="{8C5F9C97-A7FE-4C0A-9A7E-03FCE3FC0897}">
      <dgm:prSet/>
      <dgm:spPr/>
      <dgm:t>
        <a:bodyPr/>
        <a:lstStyle/>
        <a:p>
          <a:endParaRPr lang="hu-HU"/>
        </a:p>
      </dgm:t>
    </dgm:pt>
    <dgm:pt modelId="{92FF8780-786F-4160-B594-DBD0541A832C}" type="sibTrans" cxnId="{8C5F9C97-A7FE-4C0A-9A7E-03FCE3FC0897}">
      <dgm:prSet/>
      <dgm:spPr/>
      <dgm:t>
        <a:bodyPr/>
        <a:lstStyle/>
        <a:p>
          <a:endParaRPr lang="hu-HU"/>
        </a:p>
      </dgm:t>
    </dgm:pt>
    <dgm:pt modelId="{B1F4C3E4-1CA6-4BD9-ABBA-A905C13243D3}" type="pres">
      <dgm:prSet presAssocID="{6D7EE70A-8A17-4E3C-A021-D6BEB09775F5}" presName="Name0" presStyleCnt="0">
        <dgm:presLayoutVars>
          <dgm:dir/>
          <dgm:animLvl val="lvl"/>
          <dgm:resizeHandles val="exact"/>
        </dgm:presLayoutVars>
      </dgm:prSet>
      <dgm:spPr/>
      <dgm:t>
        <a:bodyPr/>
        <a:lstStyle/>
        <a:p>
          <a:endParaRPr lang="hu-HU"/>
        </a:p>
      </dgm:t>
    </dgm:pt>
    <dgm:pt modelId="{85934152-8CAD-4C97-8692-3C1FFCD0FD07}" type="pres">
      <dgm:prSet presAssocID="{46CF2EBB-9DEA-4596-87EF-B48FF44C5914}" presName="linNode" presStyleCnt="0"/>
      <dgm:spPr/>
    </dgm:pt>
    <dgm:pt modelId="{A5CE0B06-A566-43FD-86D1-69A5BC007A14}" type="pres">
      <dgm:prSet presAssocID="{46CF2EBB-9DEA-4596-87EF-B48FF44C5914}" presName="parentText" presStyleLbl="node1" presStyleIdx="0" presStyleCnt="6">
        <dgm:presLayoutVars>
          <dgm:chMax val="1"/>
          <dgm:bulletEnabled val="1"/>
        </dgm:presLayoutVars>
      </dgm:prSet>
      <dgm:spPr/>
      <dgm:t>
        <a:bodyPr/>
        <a:lstStyle/>
        <a:p>
          <a:endParaRPr lang="hu-HU"/>
        </a:p>
      </dgm:t>
    </dgm:pt>
    <dgm:pt modelId="{BDB34690-0CE7-4F16-97A5-245283B52AFE}" type="pres">
      <dgm:prSet presAssocID="{46CF2EBB-9DEA-4596-87EF-B48FF44C5914}" presName="descendantText" presStyleLbl="alignAccFollowNode1" presStyleIdx="0" presStyleCnt="6">
        <dgm:presLayoutVars>
          <dgm:bulletEnabled val="1"/>
        </dgm:presLayoutVars>
      </dgm:prSet>
      <dgm:spPr/>
      <dgm:t>
        <a:bodyPr/>
        <a:lstStyle/>
        <a:p>
          <a:endParaRPr lang="hu-HU"/>
        </a:p>
      </dgm:t>
    </dgm:pt>
    <dgm:pt modelId="{1B4D9F3B-D23A-455A-BF40-4E0DF150090C}" type="pres">
      <dgm:prSet presAssocID="{BD93B9F3-0761-44E2-94BA-634784861B3E}" presName="sp" presStyleCnt="0"/>
      <dgm:spPr/>
    </dgm:pt>
    <dgm:pt modelId="{EA7F4D7B-3139-4113-A39A-03F6F8D70AE8}" type="pres">
      <dgm:prSet presAssocID="{3BB25C83-9588-4597-93CA-516FED0C32A3}" presName="linNode" presStyleCnt="0"/>
      <dgm:spPr/>
    </dgm:pt>
    <dgm:pt modelId="{EF06F5BD-8C7A-44FE-A00E-054EEA910AAB}" type="pres">
      <dgm:prSet presAssocID="{3BB25C83-9588-4597-93CA-516FED0C32A3}" presName="parentText" presStyleLbl="node1" presStyleIdx="1" presStyleCnt="6">
        <dgm:presLayoutVars>
          <dgm:chMax val="1"/>
          <dgm:bulletEnabled val="1"/>
        </dgm:presLayoutVars>
      </dgm:prSet>
      <dgm:spPr/>
      <dgm:t>
        <a:bodyPr/>
        <a:lstStyle/>
        <a:p>
          <a:endParaRPr lang="hu-HU"/>
        </a:p>
      </dgm:t>
    </dgm:pt>
    <dgm:pt modelId="{A9F0E025-1CAD-4B73-B01D-4DDB2BCA7617}" type="pres">
      <dgm:prSet presAssocID="{3BB25C83-9588-4597-93CA-516FED0C32A3}" presName="descendantText" presStyleLbl="alignAccFollowNode1" presStyleIdx="1" presStyleCnt="6">
        <dgm:presLayoutVars>
          <dgm:bulletEnabled val="1"/>
        </dgm:presLayoutVars>
      </dgm:prSet>
      <dgm:spPr/>
      <dgm:t>
        <a:bodyPr/>
        <a:lstStyle/>
        <a:p>
          <a:endParaRPr lang="hu-HU"/>
        </a:p>
      </dgm:t>
    </dgm:pt>
    <dgm:pt modelId="{69914DCD-0B22-4543-B24A-2481C49A3A1F}" type="pres">
      <dgm:prSet presAssocID="{D0473877-2DA2-4790-A73F-A7A93DD3701E}" presName="sp" presStyleCnt="0"/>
      <dgm:spPr/>
    </dgm:pt>
    <dgm:pt modelId="{007148B7-F827-4844-93E9-3C43776E827E}" type="pres">
      <dgm:prSet presAssocID="{AA580ABE-2319-4116-A249-E6DBFEE5542F}" presName="linNode" presStyleCnt="0"/>
      <dgm:spPr/>
    </dgm:pt>
    <dgm:pt modelId="{9B4F22E1-C37F-4BF5-8F52-AFBBBABF9F9B}" type="pres">
      <dgm:prSet presAssocID="{AA580ABE-2319-4116-A249-E6DBFEE5542F}" presName="parentText" presStyleLbl="node1" presStyleIdx="2" presStyleCnt="6">
        <dgm:presLayoutVars>
          <dgm:chMax val="1"/>
          <dgm:bulletEnabled val="1"/>
        </dgm:presLayoutVars>
      </dgm:prSet>
      <dgm:spPr/>
      <dgm:t>
        <a:bodyPr/>
        <a:lstStyle/>
        <a:p>
          <a:endParaRPr lang="hu-HU"/>
        </a:p>
      </dgm:t>
    </dgm:pt>
    <dgm:pt modelId="{A48BC13F-FA3B-4137-BA01-5360DD92130F}" type="pres">
      <dgm:prSet presAssocID="{AA580ABE-2319-4116-A249-E6DBFEE5542F}" presName="descendantText" presStyleLbl="alignAccFollowNode1" presStyleIdx="2" presStyleCnt="6">
        <dgm:presLayoutVars>
          <dgm:bulletEnabled val="1"/>
        </dgm:presLayoutVars>
      </dgm:prSet>
      <dgm:spPr/>
      <dgm:t>
        <a:bodyPr/>
        <a:lstStyle/>
        <a:p>
          <a:endParaRPr lang="hu-HU"/>
        </a:p>
      </dgm:t>
    </dgm:pt>
    <dgm:pt modelId="{97B8877A-99F7-4352-A36A-58B7A1B629EA}" type="pres">
      <dgm:prSet presAssocID="{859E217D-11AA-414D-990B-919A5CE43EC9}" presName="sp" presStyleCnt="0"/>
      <dgm:spPr/>
    </dgm:pt>
    <dgm:pt modelId="{060D5035-69E5-402A-AD8A-18F9C66872A0}" type="pres">
      <dgm:prSet presAssocID="{AF905AC1-F520-49F4-BC0D-8EC4F2D5022A}" presName="linNode" presStyleCnt="0"/>
      <dgm:spPr/>
    </dgm:pt>
    <dgm:pt modelId="{AC4CCCD3-0C88-4902-BD51-2136F9B8AB14}" type="pres">
      <dgm:prSet presAssocID="{AF905AC1-F520-49F4-BC0D-8EC4F2D5022A}" presName="parentText" presStyleLbl="node1" presStyleIdx="3" presStyleCnt="6">
        <dgm:presLayoutVars>
          <dgm:chMax val="1"/>
          <dgm:bulletEnabled val="1"/>
        </dgm:presLayoutVars>
      </dgm:prSet>
      <dgm:spPr/>
      <dgm:t>
        <a:bodyPr/>
        <a:lstStyle/>
        <a:p>
          <a:endParaRPr lang="hu-HU"/>
        </a:p>
      </dgm:t>
    </dgm:pt>
    <dgm:pt modelId="{B1317C65-6351-4E68-9D51-21DDBB2B4EAA}" type="pres">
      <dgm:prSet presAssocID="{AF905AC1-F520-49F4-BC0D-8EC4F2D5022A}" presName="descendantText" presStyleLbl="alignAccFollowNode1" presStyleIdx="3" presStyleCnt="6">
        <dgm:presLayoutVars>
          <dgm:bulletEnabled val="1"/>
        </dgm:presLayoutVars>
      </dgm:prSet>
      <dgm:spPr/>
      <dgm:t>
        <a:bodyPr/>
        <a:lstStyle/>
        <a:p>
          <a:endParaRPr lang="hu-HU"/>
        </a:p>
      </dgm:t>
    </dgm:pt>
    <dgm:pt modelId="{678D7110-75D2-4817-A058-91AA32AB7961}" type="pres">
      <dgm:prSet presAssocID="{9CD39BDE-AA86-4267-8333-04761B8F6CAB}" presName="sp" presStyleCnt="0"/>
      <dgm:spPr/>
    </dgm:pt>
    <dgm:pt modelId="{41084E86-E4BD-44EA-B8E3-FF54F3CABF84}" type="pres">
      <dgm:prSet presAssocID="{0B48CE43-1454-4ECC-A5BB-C86EF3161C73}" presName="linNode" presStyleCnt="0"/>
      <dgm:spPr/>
    </dgm:pt>
    <dgm:pt modelId="{0B372312-4E55-44F7-9F75-B314D6250CB7}" type="pres">
      <dgm:prSet presAssocID="{0B48CE43-1454-4ECC-A5BB-C86EF3161C73}" presName="parentText" presStyleLbl="node1" presStyleIdx="4" presStyleCnt="6">
        <dgm:presLayoutVars>
          <dgm:chMax val="1"/>
          <dgm:bulletEnabled val="1"/>
        </dgm:presLayoutVars>
      </dgm:prSet>
      <dgm:spPr/>
      <dgm:t>
        <a:bodyPr/>
        <a:lstStyle/>
        <a:p>
          <a:endParaRPr lang="hu-HU"/>
        </a:p>
      </dgm:t>
    </dgm:pt>
    <dgm:pt modelId="{6462EB3A-701B-42F7-B918-187F4DA6FD95}" type="pres">
      <dgm:prSet presAssocID="{0B48CE43-1454-4ECC-A5BB-C86EF3161C73}" presName="descendantText" presStyleLbl="alignAccFollowNode1" presStyleIdx="4" presStyleCnt="6">
        <dgm:presLayoutVars>
          <dgm:bulletEnabled val="1"/>
        </dgm:presLayoutVars>
      </dgm:prSet>
      <dgm:spPr/>
      <dgm:t>
        <a:bodyPr/>
        <a:lstStyle/>
        <a:p>
          <a:endParaRPr lang="hu-HU"/>
        </a:p>
      </dgm:t>
    </dgm:pt>
    <dgm:pt modelId="{B2694CCF-7DE0-4B15-A4BA-7400B316BD6C}" type="pres">
      <dgm:prSet presAssocID="{6E637C1C-2E4F-481D-86B9-48E12A7EDDC7}" presName="sp" presStyleCnt="0"/>
      <dgm:spPr/>
    </dgm:pt>
    <dgm:pt modelId="{5CA0147B-94C8-4AB2-B9F5-7B197FB2C213}" type="pres">
      <dgm:prSet presAssocID="{78A37A5F-829D-4929-A885-A8DEB39B9335}" presName="linNode" presStyleCnt="0"/>
      <dgm:spPr/>
    </dgm:pt>
    <dgm:pt modelId="{75AFF6A9-2BBB-4378-BB25-F55BD4558DC7}" type="pres">
      <dgm:prSet presAssocID="{78A37A5F-829D-4929-A885-A8DEB39B9335}" presName="parentText" presStyleLbl="node1" presStyleIdx="5" presStyleCnt="6">
        <dgm:presLayoutVars>
          <dgm:chMax val="1"/>
          <dgm:bulletEnabled val="1"/>
        </dgm:presLayoutVars>
      </dgm:prSet>
      <dgm:spPr/>
      <dgm:t>
        <a:bodyPr/>
        <a:lstStyle/>
        <a:p>
          <a:endParaRPr lang="hu-HU"/>
        </a:p>
      </dgm:t>
    </dgm:pt>
    <dgm:pt modelId="{D64B8FB0-CF93-45F4-A954-8E1040EC6ACE}" type="pres">
      <dgm:prSet presAssocID="{78A37A5F-829D-4929-A885-A8DEB39B9335}" presName="descendantText" presStyleLbl="alignAccFollowNode1" presStyleIdx="5" presStyleCnt="6">
        <dgm:presLayoutVars>
          <dgm:bulletEnabled val="1"/>
        </dgm:presLayoutVars>
      </dgm:prSet>
      <dgm:spPr/>
      <dgm:t>
        <a:bodyPr/>
        <a:lstStyle/>
        <a:p>
          <a:endParaRPr lang="hu-HU"/>
        </a:p>
      </dgm:t>
    </dgm:pt>
  </dgm:ptLst>
  <dgm:cxnLst>
    <dgm:cxn modelId="{E5E82894-824A-4389-91A6-1F29BEABE9C2}" type="presOf" srcId="{AF905AC1-F520-49F4-BC0D-8EC4F2D5022A}" destId="{AC4CCCD3-0C88-4902-BD51-2136F9B8AB14}" srcOrd="0" destOrd="0" presId="urn:microsoft.com/office/officeart/2005/8/layout/vList5"/>
    <dgm:cxn modelId="{815FCC4F-67FC-4D28-9DE9-901D513CB424}" srcId="{6D7EE70A-8A17-4E3C-A021-D6BEB09775F5}" destId="{46CF2EBB-9DEA-4596-87EF-B48FF44C5914}" srcOrd="0" destOrd="0" parTransId="{C3D7B80C-B757-4B28-803F-BD5CE5AA6494}" sibTransId="{BD93B9F3-0761-44E2-94BA-634784861B3E}"/>
    <dgm:cxn modelId="{79E048ED-3156-4B2A-9796-D8119AA2AECD}" type="presOf" srcId="{E666CE5B-3A92-4785-87C3-51BB1A5F47D7}" destId="{A48BC13F-FA3B-4137-BA01-5360DD92130F}" srcOrd="0" destOrd="1" presId="urn:microsoft.com/office/officeart/2005/8/layout/vList5"/>
    <dgm:cxn modelId="{66DE11AB-1726-4311-923E-CD154A617004}" srcId="{46CF2EBB-9DEA-4596-87EF-B48FF44C5914}" destId="{82363C73-81B2-4EEE-B341-787703A3F3CB}" srcOrd="1" destOrd="0" parTransId="{660E9FFA-C5E9-4BCD-8EAA-BFE1F69049CD}" sibTransId="{6CA5470F-ACD0-4C03-9BF8-A3E9DE518413}"/>
    <dgm:cxn modelId="{B17EA87E-139E-44DD-B99B-27BD841D77EB}" srcId="{AA580ABE-2319-4116-A249-E6DBFEE5542F}" destId="{E666CE5B-3A92-4785-87C3-51BB1A5F47D7}" srcOrd="1" destOrd="0" parTransId="{71CF7A85-12D6-472C-A5BA-FCA43411BA5F}" sibTransId="{E5B36BA9-A9EC-44D6-879B-A81C75EF0C3B}"/>
    <dgm:cxn modelId="{62D717FC-18BD-4BC8-BF4E-33C29BD04BD4}" type="presOf" srcId="{973D5023-608C-4F26-97A9-3E2D88577DB0}" destId="{BDB34690-0CE7-4F16-97A5-245283B52AFE}" srcOrd="0" destOrd="0" presId="urn:microsoft.com/office/officeart/2005/8/layout/vList5"/>
    <dgm:cxn modelId="{D7AE78E6-9044-4C2F-B14A-C9907D90F34D}" type="presOf" srcId="{6D7EE70A-8A17-4E3C-A021-D6BEB09775F5}" destId="{B1F4C3E4-1CA6-4BD9-ABBA-A905C13243D3}" srcOrd="0" destOrd="0" presId="urn:microsoft.com/office/officeart/2005/8/layout/vList5"/>
    <dgm:cxn modelId="{E8BFFC77-D5A5-479A-8301-BD0E2766C3DB}" type="presOf" srcId="{82363C73-81B2-4EEE-B341-787703A3F3CB}" destId="{BDB34690-0CE7-4F16-97A5-245283B52AFE}" srcOrd="0" destOrd="1" presId="urn:microsoft.com/office/officeart/2005/8/layout/vList5"/>
    <dgm:cxn modelId="{6F12C2BD-7B85-4570-B796-73309B026A16}" type="presOf" srcId="{A24C7D9B-F423-408C-8155-0198C055F423}" destId="{B1317C65-6351-4E68-9D51-21DDBB2B4EAA}" srcOrd="0" destOrd="1" presId="urn:microsoft.com/office/officeart/2005/8/layout/vList5"/>
    <dgm:cxn modelId="{A680BDB3-A692-468F-A251-8F8A9CE5955D}" srcId="{AF905AC1-F520-49F4-BC0D-8EC4F2D5022A}" destId="{9626B80E-1149-41A5-890B-504C6665F887}" srcOrd="0" destOrd="0" parTransId="{AD741D5B-1627-4D7B-A170-A16EAD53C53B}" sibTransId="{29D8BE51-B0F2-444D-B952-88FCA2057FD1}"/>
    <dgm:cxn modelId="{0AA326DF-1F39-4B40-A63A-907126F14D7D}" type="presOf" srcId="{816B0029-D68D-44EF-83E1-A7F762024E31}" destId="{D64B8FB0-CF93-45F4-A954-8E1040EC6ACE}" srcOrd="0" destOrd="1" presId="urn:microsoft.com/office/officeart/2005/8/layout/vList5"/>
    <dgm:cxn modelId="{735C4949-AAD4-4F67-ABA4-12CB6508F0B4}" srcId="{6D7EE70A-8A17-4E3C-A021-D6BEB09775F5}" destId="{0B48CE43-1454-4ECC-A5BB-C86EF3161C73}" srcOrd="4" destOrd="0" parTransId="{7407D9DC-AB21-4B1D-B1E6-825B8012461A}" sibTransId="{6E637C1C-2E4F-481D-86B9-48E12A7EDDC7}"/>
    <dgm:cxn modelId="{401505CB-BD3A-4794-AA35-9451C27960B8}" srcId="{0B48CE43-1454-4ECC-A5BB-C86EF3161C73}" destId="{9BCA7536-D2BA-4172-9C4D-6DE705BE28AC}" srcOrd="0" destOrd="0" parTransId="{A76BCBBB-F636-466C-8663-D6D8035A45C1}" sibTransId="{63CAEEE5-BFB2-4655-BA3D-2CC499207220}"/>
    <dgm:cxn modelId="{8C5F9C97-A7FE-4C0A-9A7E-03FCE3FC0897}" srcId="{AF905AC1-F520-49F4-BC0D-8EC4F2D5022A}" destId="{A24C7D9B-F423-408C-8155-0198C055F423}" srcOrd="1" destOrd="0" parTransId="{D1AD7F3D-2E93-4105-BBE6-B790F1F2B0DA}" sibTransId="{92FF8780-786F-4160-B594-DBD0541A832C}"/>
    <dgm:cxn modelId="{5F2D24F9-90DF-4E79-99FE-A9843111AB17}" type="presOf" srcId="{9626B80E-1149-41A5-890B-504C6665F887}" destId="{B1317C65-6351-4E68-9D51-21DDBB2B4EAA}" srcOrd="0" destOrd="0" presId="urn:microsoft.com/office/officeart/2005/8/layout/vList5"/>
    <dgm:cxn modelId="{C8B73384-9AB0-474E-AB4C-D2FA1DB0ACF7}" type="presOf" srcId="{46CF2EBB-9DEA-4596-87EF-B48FF44C5914}" destId="{A5CE0B06-A566-43FD-86D1-69A5BC007A14}" srcOrd="0" destOrd="0" presId="urn:microsoft.com/office/officeart/2005/8/layout/vList5"/>
    <dgm:cxn modelId="{4948D91B-5DF6-4D53-BCFF-BE2F25A0C65E}" type="presOf" srcId="{0B48CE43-1454-4ECC-A5BB-C86EF3161C73}" destId="{0B372312-4E55-44F7-9F75-B314D6250CB7}" srcOrd="0" destOrd="0" presId="urn:microsoft.com/office/officeart/2005/8/layout/vList5"/>
    <dgm:cxn modelId="{423A7154-992C-4922-A301-5012A7599DE7}" srcId="{3BB25C83-9588-4597-93CA-516FED0C32A3}" destId="{07CB3D6A-38B3-4988-A0C5-0A2E00C43408}" srcOrd="1" destOrd="0" parTransId="{4433D0BE-9C76-496B-BA2D-C499BFDFC70E}" sibTransId="{7E915655-8558-40DD-9B4E-E46630B822F6}"/>
    <dgm:cxn modelId="{6A105B2D-C55E-4640-B04F-C8C021242426}" type="presOf" srcId="{78A37A5F-829D-4929-A885-A8DEB39B9335}" destId="{75AFF6A9-2BBB-4378-BB25-F55BD4558DC7}" srcOrd="0" destOrd="0" presId="urn:microsoft.com/office/officeart/2005/8/layout/vList5"/>
    <dgm:cxn modelId="{CE11DE2F-AF50-465E-AE41-A9D04D7D654E}" type="presOf" srcId="{9E94641E-AF02-4309-8424-EF028D75C427}" destId="{6462EB3A-701B-42F7-B918-187F4DA6FD95}" srcOrd="0" destOrd="2" presId="urn:microsoft.com/office/officeart/2005/8/layout/vList5"/>
    <dgm:cxn modelId="{735836FA-C23C-4430-AA56-FD9539444C3B}" srcId="{6D7EE70A-8A17-4E3C-A021-D6BEB09775F5}" destId="{AA580ABE-2319-4116-A249-E6DBFEE5542F}" srcOrd="2" destOrd="0" parTransId="{3448180B-6C7C-485F-A145-63C361EBF313}" sibTransId="{859E217D-11AA-414D-990B-919A5CE43EC9}"/>
    <dgm:cxn modelId="{D4091194-C971-415A-B1BB-D4F330DC2BE2}" type="presOf" srcId="{AF6C9816-A458-412A-80BD-099A6C6A5C5F}" destId="{A48BC13F-FA3B-4137-BA01-5360DD92130F}" srcOrd="0" destOrd="0" presId="urn:microsoft.com/office/officeart/2005/8/layout/vList5"/>
    <dgm:cxn modelId="{64080A49-3A71-4887-9AB5-B4E3EFA6328E}" srcId="{6D7EE70A-8A17-4E3C-A021-D6BEB09775F5}" destId="{78A37A5F-829D-4929-A885-A8DEB39B9335}" srcOrd="5" destOrd="0" parTransId="{E81EBF23-8C1A-4150-840D-AF2E08017008}" sibTransId="{3375F207-BE7F-458D-89AF-6F7690CEC6D1}"/>
    <dgm:cxn modelId="{F34A73AB-3D24-4736-A551-3A4866C27C62}" type="presOf" srcId="{EE9605C3-0223-4DA1-9C7F-4900B64207B1}" destId="{A9F0E025-1CAD-4B73-B01D-4DDB2BCA7617}" srcOrd="0" destOrd="0" presId="urn:microsoft.com/office/officeart/2005/8/layout/vList5"/>
    <dgm:cxn modelId="{C09161E5-FEDB-4A6F-B333-810E9ED033BE}" srcId="{0B48CE43-1454-4ECC-A5BB-C86EF3161C73}" destId="{9E94641E-AF02-4309-8424-EF028D75C427}" srcOrd="2" destOrd="0" parTransId="{3C2B53BD-3942-46AB-8AE7-8306B7D67C77}" sibTransId="{7121671D-B08E-42B2-B620-DBBA989A2880}"/>
    <dgm:cxn modelId="{B46690A6-CC47-45ED-B9A7-A2BFE57CB1F7}" type="presOf" srcId="{B51237E8-E322-4365-BDED-5E25DA94FDEE}" destId="{D64B8FB0-CF93-45F4-A954-8E1040EC6ACE}" srcOrd="0" destOrd="0" presId="urn:microsoft.com/office/officeart/2005/8/layout/vList5"/>
    <dgm:cxn modelId="{F4925787-AB34-4A36-A7B8-54A7D722C922}" srcId="{3BB25C83-9588-4597-93CA-516FED0C32A3}" destId="{EE9605C3-0223-4DA1-9C7F-4900B64207B1}" srcOrd="0" destOrd="0" parTransId="{6018FFDF-FFC8-4F50-80AB-66203E00A077}" sibTransId="{59EB0FD4-9A5B-46A7-AF59-60DC85D325BE}"/>
    <dgm:cxn modelId="{DBF117A3-08D6-4851-9613-03C74F7D1BB9}" srcId="{0B48CE43-1454-4ECC-A5BB-C86EF3161C73}" destId="{5B788203-5109-4245-B69C-CB091422D6A6}" srcOrd="1" destOrd="0" parTransId="{E2E2B180-3506-4498-A489-D1FD643A8F8F}" sibTransId="{D341518C-53D1-44FD-AB14-75DA126EB91E}"/>
    <dgm:cxn modelId="{19A446F7-C46A-4CE6-BDAF-D37FA90D4FD6}" type="presOf" srcId="{5B788203-5109-4245-B69C-CB091422D6A6}" destId="{6462EB3A-701B-42F7-B918-187F4DA6FD95}" srcOrd="0" destOrd="1" presId="urn:microsoft.com/office/officeart/2005/8/layout/vList5"/>
    <dgm:cxn modelId="{7B226F0C-E52A-4522-8A15-A1C58D1593D5}" srcId="{78A37A5F-829D-4929-A885-A8DEB39B9335}" destId="{816B0029-D68D-44EF-83E1-A7F762024E31}" srcOrd="1" destOrd="0" parTransId="{D856C260-8E50-446E-8958-1313786BC930}" sibTransId="{074D8E11-990F-4156-8924-0296ADE72398}"/>
    <dgm:cxn modelId="{73A0922E-23F3-4C32-8525-AA390EF541D4}" srcId="{AA580ABE-2319-4116-A249-E6DBFEE5542F}" destId="{AF6C9816-A458-412A-80BD-099A6C6A5C5F}" srcOrd="0" destOrd="0" parTransId="{10E548EE-0FBB-4DAE-81A0-D89892FEB080}" sibTransId="{F52892A8-0741-4695-B145-A94AF7EE7BF3}"/>
    <dgm:cxn modelId="{2FE0FA33-4FBD-498A-AAEE-9D261DF67398}" type="presOf" srcId="{07CB3D6A-38B3-4988-A0C5-0A2E00C43408}" destId="{A9F0E025-1CAD-4B73-B01D-4DDB2BCA7617}" srcOrd="0" destOrd="1" presId="urn:microsoft.com/office/officeart/2005/8/layout/vList5"/>
    <dgm:cxn modelId="{4D9C74C0-011A-450A-BB9D-6362AAB337CB}" type="presOf" srcId="{3BB25C83-9588-4597-93CA-516FED0C32A3}" destId="{EF06F5BD-8C7A-44FE-A00E-054EEA910AAB}" srcOrd="0" destOrd="0" presId="urn:microsoft.com/office/officeart/2005/8/layout/vList5"/>
    <dgm:cxn modelId="{E6067CB4-B328-47B9-9E05-845E98B2E6F8}" srcId="{78A37A5F-829D-4929-A885-A8DEB39B9335}" destId="{B51237E8-E322-4365-BDED-5E25DA94FDEE}" srcOrd="0" destOrd="0" parTransId="{6C6E6293-9DF7-446D-998A-87AF9A27F0BD}" sibTransId="{39E645F6-33D1-4148-A23B-FFAE9371564E}"/>
    <dgm:cxn modelId="{C0562970-F103-4E19-A2BF-E47FED0A9C44}" srcId="{46CF2EBB-9DEA-4596-87EF-B48FF44C5914}" destId="{973D5023-608C-4F26-97A9-3E2D88577DB0}" srcOrd="0" destOrd="0" parTransId="{72CBDCFD-CEB5-40DD-AF53-10557DB60360}" sibTransId="{AC142481-21AF-41BD-8A3F-8C311346EC67}"/>
    <dgm:cxn modelId="{E80C3058-0FD7-4139-8615-17790F2460BA}" srcId="{6D7EE70A-8A17-4E3C-A021-D6BEB09775F5}" destId="{3BB25C83-9588-4597-93CA-516FED0C32A3}" srcOrd="1" destOrd="0" parTransId="{CBC132BB-4868-4E0C-A6D6-43064D01D889}" sibTransId="{D0473877-2DA2-4790-A73F-A7A93DD3701E}"/>
    <dgm:cxn modelId="{0327DAE5-E0CD-4B6B-94CF-0138E5E172E0}" type="presOf" srcId="{AA580ABE-2319-4116-A249-E6DBFEE5542F}" destId="{9B4F22E1-C37F-4BF5-8F52-AFBBBABF9F9B}" srcOrd="0" destOrd="0" presId="urn:microsoft.com/office/officeart/2005/8/layout/vList5"/>
    <dgm:cxn modelId="{41042A53-90F9-41D4-BE59-066D195666D4}" srcId="{6D7EE70A-8A17-4E3C-A021-D6BEB09775F5}" destId="{AF905AC1-F520-49F4-BC0D-8EC4F2D5022A}" srcOrd="3" destOrd="0" parTransId="{3F322DA4-2C31-4179-994B-9F60879BCB78}" sibTransId="{9CD39BDE-AA86-4267-8333-04761B8F6CAB}"/>
    <dgm:cxn modelId="{A3D955E1-C4C5-4361-99E2-9B483D98D1DB}" type="presOf" srcId="{9BCA7536-D2BA-4172-9C4D-6DE705BE28AC}" destId="{6462EB3A-701B-42F7-B918-187F4DA6FD95}" srcOrd="0" destOrd="0" presId="urn:microsoft.com/office/officeart/2005/8/layout/vList5"/>
    <dgm:cxn modelId="{14AE7D10-2A7C-4967-84A5-3C1823525073}" type="presParOf" srcId="{B1F4C3E4-1CA6-4BD9-ABBA-A905C13243D3}" destId="{85934152-8CAD-4C97-8692-3C1FFCD0FD07}" srcOrd="0" destOrd="0" presId="urn:microsoft.com/office/officeart/2005/8/layout/vList5"/>
    <dgm:cxn modelId="{6964838B-3D6D-44A2-987E-33D5E39537CB}" type="presParOf" srcId="{85934152-8CAD-4C97-8692-3C1FFCD0FD07}" destId="{A5CE0B06-A566-43FD-86D1-69A5BC007A14}" srcOrd="0" destOrd="0" presId="urn:microsoft.com/office/officeart/2005/8/layout/vList5"/>
    <dgm:cxn modelId="{859B5674-0592-4A71-893D-1DAF43D7C308}" type="presParOf" srcId="{85934152-8CAD-4C97-8692-3C1FFCD0FD07}" destId="{BDB34690-0CE7-4F16-97A5-245283B52AFE}" srcOrd="1" destOrd="0" presId="urn:microsoft.com/office/officeart/2005/8/layout/vList5"/>
    <dgm:cxn modelId="{C16CC6F0-06F8-46C9-B668-6EC29A316374}" type="presParOf" srcId="{B1F4C3E4-1CA6-4BD9-ABBA-A905C13243D3}" destId="{1B4D9F3B-D23A-455A-BF40-4E0DF150090C}" srcOrd="1" destOrd="0" presId="urn:microsoft.com/office/officeart/2005/8/layout/vList5"/>
    <dgm:cxn modelId="{9532E3E4-9528-4D1C-88E6-27F51680EDB7}" type="presParOf" srcId="{B1F4C3E4-1CA6-4BD9-ABBA-A905C13243D3}" destId="{EA7F4D7B-3139-4113-A39A-03F6F8D70AE8}" srcOrd="2" destOrd="0" presId="urn:microsoft.com/office/officeart/2005/8/layout/vList5"/>
    <dgm:cxn modelId="{3A7198EA-6E8C-431C-859F-90DDFB9BD254}" type="presParOf" srcId="{EA7F4D7B-3139-4113-A39A-03F6F8D70AE8}" destId="{EF06F5BD-8C7A-44FE-A00E-054EEA910AAB}" srcOrd="0" destOrd="0" presId="urn:microsoft.com/office/officeart/2005/8/layout/vList5"/>
    <dgm:cxn modelId="{8022E741-7690-492F-9B26-ACBE2B15C23A}" type="presParOf" srcId="{EA7F4D7B-3139-4113-A39A-03F6F8D70AE8}" destId="{A9F0E025-1CAD-4B73-B01D-4DDB2BCA7617}" srcOrd="1" destOrd="0" presId="urn:microsoft.com/office/officeart/2005/8/layout/vList5"/>
    <dgm:cxn modelId="{FEFF2570-39F2-450F-8CFF-5B5AE681E360}" type="presParOf" srcId="{B1F4C3E4-1CA6-4BD9-ABBA-A905C13243D3}" destId="{69914DCD-0B22-4543-B24A-2481C49A3A1F}" srcOrd="3" destOrd="0" presId="urn:microsoft.com/office/officeart/2005/8/layout/vList5"/>
    <dgm:cxn modelId="{A6445E4C-CC29-49B7-983A-08206B174F3D}" type="presParOf" srcId="{B1F4C3E4-1CA6-4BD9-ABBA-A905C13243D3}" destId="{007148B7-F827-4844-93E9-3C43776E827E}" srcOrd="4" destOrd="0" presId="urn:microsoft.com/office/officeart/2005/8/layout/vList5"/>
    <dgm:cxn modelId="{6329B400-F3CF-450E-83F6-4CE0055F0BD6}" type="presParOf" srcId="{007148B7-F827-4844-93E9-3C43776E827E}" destId="{9B4F22E1-C37F-4BF5-8F52-AFBBBABF9F9B}" srcOrd="0" destOrd="0" presId="urn:microsoft.com/office/officeart/2005/8/layout/vList5"/>
    <dgm:cxn modelId="{25757C0C-5A5A-4DBC-9862-070116209005}" type="presParOf" srcId="{007148B7-F827-4844-93E9-3C43776E827E}" destId="{A48BC13F-FA3B-4137-BA01-5360DD92130F}" srcOrd="1" destOrd="0" presId="urn:microsoft.com/office/officeart/2005/8/layout/vList5"/>
    <dgm:cxn modelId="{4E2BCB29-8F9B-450C-A7C4-A5C035251AE9}" type="presParOf" srcId="{B1F4C3E4-1CA6-4BD9-ABBA-A905C13243D3}" destId="{97B8877A-99F7-4352-A36A-58B7A1B629EA}" srcOrd="5" destOrd="0" presId="urn:microsoft.com/office/officeart/2005/8/layout/vList5"/>
    <dgm:cxn modelId="{0CBB0130-9C3C-4C59-8E89-95A0F2A02278}" type="presParOf" srcId="{B1F4C3E4-1CA6-4BD9-ABBA-A905C13243D3}" destId="{060D5035-69E5-402A-AD8A-18F9C66872A0}" srcOrd="6" destOrd="0" presId="urn:microsoft.com/office/officeart/2005/8/layout/vList5"/>
    <dgm:cxn modelId="{12C6B71C-353A-4B75-A03A-5BCFC91415ED}" type="presParOf" srcId="{060D5035-69E5-402A-AD8A-18F9C66872A0}" destId="{AC4CCCD3-0C88-4902-BD51-2136F9B8AB14}" srcOrd="0" destOrd="0" presId="urn:microsoft.com/office/officeart/2005/8/layout/vList5"/>
    <dgm:cxn modelId="{18EAA372-16A9-4079-8EA1-A351A4E13CD6}" type="presParOf" srcId="{060D5035-69E5-402A-AD8A-18F9C66872A0}" destId="{B1317C65-6351-4E68-9D51-21DDBB2B4EAA}" srcOrd="1" destOrd="0" presId="urn:microsoft.com/office/officeart/2005/8/layout/vList5"/>
    <dgm:cxn modelId="{B54A57B4-AE93-4C12-9F53-B038C53C82FE}" type="presParOf" srcId="{B1F4C3E4-1CA6-4BD9-ABBA-A905C13243D3}" destId="{678D7110-75D2-4817-A058-91AA32AB7961}" srcOrd="7" destOrd="0" presId="urn:microsoft.com/office/officeart/2005/8/layout/vList5"/>
    <dgm:cxn modelId="{994E5D52-9BE8-4627-93F1-FEA1F770F56F}" type="presParOf" srcId="{B1F4C3E4-1CA6-4BD9-ABBA-A905C13243D3}" destId="{41084E86-E4BD-44EA-B8E3-FF54F3CABF84}" srcOrd="8" destOrd="0" presId="urn:microsoft.com/office/officeart/2005/8/layout/vList5"/>
    <dgm:cxn modelId="{572F0C9C-949B-4E13-9E5E-31F3D7DA6594}" type="presParOf" srcId="{41084E86-E4BD-44EA-B8E3-FF54F3CABF84}" destId="{0B372312-4E55-44F7-9F75-B314D6250CB7}" srcOrd="0" destOrd="0" presId="urn:microsoft.com/office/officeart/2005/8/layout/vList5"/>
    <dgm:cxn modelId="{177A127D-D7DC-4BDB-B8E5-F574C3F5B6E5}" type="presParOf" srcId="{41084E86-E4BD-44EA-B8E3-FF54F3CABF84}" destId="{6462EB3A-701B-42F7-B918-187F4DA6FD95}" srcOrd="1" destOrd="0" presId="urn:microsoft.com/office/officeart/2005/8/layout/vList5"/>
    <dgm:cxn modelId="{66DEA5B5-F58C-4D50-BC60-389804CC086A}" type="presParOf" srcId="{B1F4C3E4-1CA6-4BD9-ABBA-A905C13243D3}" destId="{B2694CCF-7DE0-4B15-A4BA-7400B316BD6C}" srcOrd="9" destOrd="0" presId="urn:microsoft.com/office/officeart/2005/8/layout/vList5"/>
    <dgm:cxn modelId="{A3D4C63A-BB7E-4152-86CE-1EF649BD7E82}" type="presParOf" srcId="{B1F4C3E4-1CA6-4BD9-ABBA-A905C13243D3}" destId="{5CA0147B-94C8-4AB2-B9F5-7B197FB2C213}" srcOrd="10" destOrd="0" presId="urn:microsoft.com/office/officeart/2005/8/layout/vList5"/>
    <dgm:cxn modelId="{F9D4E053-8EB0-45CA-BB8D-068C001A5E6A}" type="presParOf" srcId="{5CA0147B-94C8-4AB2-B9F5-7B197FB2C213}" destId="{75AFF6A9-2BBB-4378-BB25-F55BD4558DC7}" srcOrd="0" destOrd="0" presId="urn:microsoft.com/office/officeart/2005/8/layout/vList5"/>
    <dgm:cxn modelId="{A7BC07B5-AB31-4EC2-9BDD-6DEF95C1CF04}" type="presParOf" srcId="{5CA0147B-94C8-4AB2-B9F5-7B197FB2C213}" destId="{D64B8FB0-CF93-45F4-A954-8E1040EC6ACE}"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1723B8A-AA9B-4161-9410-A05475584BA6}" type="doc">
      <dgm:prSet loTypeId="urn:microsoft.com/office/officeart/2005/8/layout/architecture+Icon" loCatId="hierarchy" qsTypeId="urn:microsoft.com/office/officeart/2005/8/quickstyle/simple1" qsCatId="simple" csTypeId="urn:microsoft.com/office/officeart/2005/8/colors/accent1_2" csCatId="accent1" phldr="1"/>
      <dgm:spPr/>
      <dgm:t>
        <a:bodyPr/>
        <a:lstStyle/>
        <a:p>
          <a:endParaRPr lang="hu-HU"/>
        </a:p>
      </dgm:t>
    </dgm:pt>
    <dgm:pt modelId="{3A02F9DF-9083-4D2F-90D9-7E603841375B}" type="pres">
      <dgm:prSet presAssocID="{E1723B8A-AA9B-4161-9410-A05475584BA6}" presName="Name0" presStyleCnt="0">
        <dgm:presLayoutVars>
          <dgm:chPref val="1"/>
          <dgm:dir/>
          <dgm:animOne val="branch"/>
          <dgm:animLvl val="lvl"/>
          <dgm:resizeHandles/>
        </dgm:presLayoutVars>
      </dgm:prSet>
      <dgm:spPr/>
      <dgm:t>
        <a:bodyPr/>
        <a:lstStyle/>
        <a:p>
          <a:endParaRPr lang="hu-HU"/>
        </a:p>
      </dgm:t>
    </dgm:pt>
  </dgm:ptLst>
  <dgm:cxnLst>
    <dgm:cxn modelId="{D314D3EA-8046-44D7-B58D-22BF896FD1BC}" type="presOf" srcId="{E1723B8A-AA9B-4161-9410-A05475584BA6}" destId="{3A02F9DF-9083-4D2F-90D9-7E603841375B}" srcOrd="0" destOrd="0" presId="urn:microsoft.com/office/officeart/2005/8/layout/architecture+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DD42AEEE-C676-470D-9ECB-0C522A3942DA}" type="doc">
      <dgm:prSet loTypeId="urn:microsoft.com/office/officeart/2005/8/layout/architecture+Icon" loCatId="hierarchy" qsTypeId="urn:microsoft.com/office/officeart/2005/8/quickstyle/simple1" qsCatId="simple" csTypeId="urn:microsoft.com/office/officeart/2005/8/colors/accent1_2" csCatId="accent1" phldr="1"/>
      <dgm:spPr/>
      <dgm:t>
        <a:bodyPr/>
        <a:lstStyle/>
        <a:p>
          <a:endParaRPr lang="hu-HU"/>
        </a:p>
      </dgm:t>
    </dgm:pt>
    <dgm:pt modelId="{18FF2866-D0C8-4614-822C-923AE3F406F1}">
      <dgm:prSet phldrT="[Szöveg]"/>
      <dgm:spPr/>
      <dgm:t>
        <a:bodyPr/>
        <a:lstStyle/>
        <a:p>
          <a:r>
            <a:rPr lang="hu-HU" dirty="0" smtClean="0"/>
            <a:t>Változó neve</a:t>
          </a:r>
          <a:endParaRPr lang="hu-HU" dirty="0"/>
        </a:p>
      </dgm:t>
    </dgm:pt>
    <dgm:pt modelId="{5DD08F5F-C491-45BF-9DE3-98E45F24396A}" type="parTrans" cxnId="{C1F7E9CE-F6BE-4882-AD84-595CE00B9D99}">
      <dgm:prSet/>
      <dgm:spPr/>
      <dgm:t>
        <a:bodyPr/>
        <a:lstStyle/>
        <a:p>
          <a:endParaRPr lang="hu-HU"/>
        </a:p>
      </dgm:t>
    </dgm:pt>
    <dgm:pt modelId="{FFF1A99B-9A91-4BBF-93EF-F32BF9F32DD6}" type="sibTrans" cxnId="{C1F7E9CE-F6BE-4882-AD84-595CE00B9D99}">
      <dgm:prSet/>
      <dgm:spPr/>
      <dgm:t>
        <a:bodyPr/>
        <a:lstStyle/>
        <a:p>
          <a:endParaRPr lang="hu-HU"/>
        </a:p>
      </dgm:t>
    </dgm:pt>
    <dgm:pt modelId="{40FA0705-E0C2-4AF6-8C12-0A244D1451B5}">
      <dgm:prSet/>
      <dgm:spPr/>
      <dgm:t>
        <a:bodyPr/>
        <a:lstStyle/>
        <a:p>
          <a:r>
            <a:rPr lang="hu-HU" dirty="0" smtClean="0"/>
            <a:t>Változó értéke</a:t>
          </a:r>
          <a:endParaRPr lang="hu-HU" dirty="0"/>
        </a:p>
      </dgm:t>
    </dgm:pt>
    <dgm:pt modelId="{0365C31A-1BAD-4482-BAEE-E0E59973EF4F}" type="parTrans" cxnId="{67CDA8DA-0892-424A-91E5-051FD7476307}">
      <dgm:prSet/>
      <dgm:spPr/>
      <dgm:t>
        <a:bodyPr/>
        <a:lstStyle/>
        <a:p>
          <a:endParaRPr lang="hu-HU"/>
        </a:p>
      </dgm:t>
    </dgm:pt>
    <dgm:pt modelId="{123C2FA7-66E6-4AF3-BA38-11B1CE939EBE}" type="sibTrans" cxnId="{67CDA8DA-0892-424A-91E5-051FD7476307}">
      <dgm:prSet/>
      <dgm:spPr/>
      <dgm:t>
        <a:bodyPr/>
        <a:lstStyle/>
        <a:p>
          <a:endParaRPr lang="hu-HU"/>
        </a:p>
      </dgm:t>
    </dgm:pt>
    <dgm:pt modelId="{38E11F0A-2B5B-4057-A0EE-83B9FCEEEE75}">
      <dgm:prSet/>
      <dgm:spPr/>
      <dgm:t>
        <a:bodyPr/>
        <a:lstStyle/>
        <a:p>
          <a:r>
            <a:rPr lang="hu-HU" dirty="0" smtClean="0"/>
            <a:t>Változó típusa</a:t>
          </a:r>
          <a:endParaRPr lang="hu-HU" dirty="0"/>
        </a:p>
      </dgm:t>
    </dgm:pt>
    <dgm:pt modelId="{C4BEBED6-FA85-41BC-8ED0-94614D546307}" type="parTrans" cxnId="{F0FC8660-C3AB-48A7-AD0E-039D175BE296}">
      <dgm:prSet/>
      <dgm:spPr/>
      <dgm:t>
        <a:bodyPr/>
        <a:lstStyle/>
        <a:p>
          <a:endParaRPr lang="hu-HU"/>
        </a:p>
      </dgm:t>
    </dgm:pt>
    <dgm:pt modelId="{AD136A25-8BF2-4DE0-A4F1-AD9AA95CE4D4}" type="sibTrans" cxnId="{F0FC8660-C3AB-48A7-AD0E-039D175BE296}">
      <dgm:prSet/>
      <dgm:spPr/>
      <dgm:t>
        <a:bodyPr/>
        <a:lstStyle/>
        <a:p>
          <a:endParaRPr lang="hu-HU"/>
        </a:p>
      </dgm:t>
    </dgm:pt>
    <dgm:pt modelId="{9AFBE0CC-611F-4894-B8AB-4DFC2E62DE85}" type="pres">
      <dgm:prSet presAssocID="{DD42AEEE-C676-470D-9ECB-0C522A3942DA}" presName="Name0" presStyleCnt="0">
        <dgm:presLayoutVars>
          <dgm:chPref val="1"/>
          <dgm:dir/>
          <dgm:animOne val="branch"/>
          <dgm:animLvl val="lvl"/>
          <dgm:resizeHandles/>
        </dgm:presLayoutVars>
      </dgm:prSet>
      <dgm:spPr/>
      <dgm:t>
        <a:bodyPr/>
        <a:lstStyle/>
        <a:p>
          <a:endParaRPr lang="hu-HU"/>
        </a:p>
      </dgm:t>
    </dgm:pt>
    <dgm:pt modelId="{DE90C363-FFE0-41C2-9DA8-56CF70EF4D6E}" type="pres">
      <dgm:prSet presAssocID="{18FF2866-D0C8-4614-822C-923AE3F406F1}" presName="vertOne" presStyleCnt="0"/>
      <dgm:spPr/>
    </dgm:pt>
    <dgm:pt modelId="{DE9B0871-5884-42AB-8515-5BB955B54D79}" type="pres">
      <dgm:prSet presAssocID="{18FF2866-D0C8-4614-822C-923AE3F406F1}" presName="txOne" presStyleLbl="node0" presStyleIdx="0" presStyleCnt="3">
        <dgm:presLayoutVars>
          <dgm:chPref val="3"/>
        </dgm:presLayoutVars>
      </dgm:prSet>
      <dgm:spPr/>
      <dgm:t>
        <a:bodyPr/>
        <a:lstStyle/>
        <a:p>
          <a:endParaRPr lang="hu-HU"/>
        </a:p>
      </dgm:t>
    </dgm:pt>
    <dgm:pt modelId="{F33010E4-735A-4400-AC27-B1199ABF5673}" type="pres">
      <dgm:prSet presAssocID="{18FF2866-D0C8-4614-822C-923AE3F406F1}" presName="horzOne" presStyleCnt="0"/>
      <dgm:spPr/>
    </dgm:pt>
    <dgm:pt modelId="{F206A63E-7823-469A-8820-D0801A200628}" type="pres">
      <dgm:prSet presAssocID="{FFF1A99B-9A91-4BBF-93EF-F32BF9F32DD6}" presName="sibSpaceOne" presStyleCnt="0"/>
      <dgm:spPr/>
    </dgm:pt>
    <dgm:pt modelId="{8BD56410-7387-44B1-9B2E-4887097F3052}" type="pres">
      <dgm:prSet presAssocID="{40FA0705-E0C2-4AF6-8C12-0A244D1451B5}" presName="vertOne" presStyleCnt="0"/>
      <dgm:spPr/>
    </dgm:pt>
    <dgm:pt modelId="{3BBA1E49-1BD0-4362-82CA-9BA2F62D0409}" type="pres">
      <dgm:prSet presAssocID="{40FA0705-E0C2-4AF6-8C12-0A244D1451B5}" presName="txOne" presStyleLbl="node0" presStyleIdx="1" presStyleCnt="3">
        <dgm:presLayoutVars>
          <dgm:chPref val="3"/>
        </dgm:presLayoutVars>
      </dgm:prSet>
      <dgm:spPr/>
      <dgm:t>
        <a:bodyPr/>
        <a:lstStyle/>
        <a:p>
          <a:endParaRPr lang="hu-HU"/>
        </a:p>
      </dgm:t>
    </dgm:pt>
    <dgm:pt modelId="{FADED9E8-7E9C-4F28-B728-F85CF3666F4C}" type="pres">
      <dgm:prSet presAssocID="{40FA0705-E0C2-4AF6-8C12-0A244D1451B5}" presName="horzOne" presStyleCnt="0"/>
      <dgm:spPr/>
    </dgm:pt>
    <dgm:pt modelId="{B75AB11C-1E53-426F-8D54-5D5EEC1BC2BC}" type="pres">
      <dgm:prSet presAssocID="{123C2FA7-66E6-4AF3-BA38-11B1CE939EBE}" presName="sibSpaceOne" presStyleCnt="0"/>
      <dgm:spPr/>
    </dgm:pt>
    <dgm:pt modelId="{3631F896-7731-4B47-8C8A-60859138D310}" type="pres">
      <dgm:prSet presAssocID="{38E11F0A-2B5B-4057-A0EE-83B9FCEEEE75}" presName="vertOne" presStyleCnt="0"/>
      <dgm:spPr/>
    </dgm:pt>
    <dgm:pt modelId="{70D049FF-EC7D-43C4-A25E-634C8586FD38}" type="pres">
      <dgm:prSet presAssocID="{38E11F0A-2B5B-4057-A0EE-83B9FCEEEE75}" presName="txOne" presStyleLbl="node0" presStyleIdx="2" presStyleCnt="3">
        <dgm:presLayoutVars>
          <dgm:chPref val="3"/>
        </dgm:presLayoutVars>
      </dgm:prSet>
      <dgm:spPr/>
      <dgm:t>
        <a:bodyPr/>
        <a:lstStyle/>
        <a:p>
          <a:endParaRPr lang="hu-HU"/>
        </a:p>
      </dgm:t>
    </dgm:pt>
    <dgm:pt modelId="{DC33E48C-9D59-48FB-B4FC-9D1F083E9461}" type="pres">
      <dgm:prSet presAssocID="{38E11F0A-2B5B-4057-A0EE-83B9FCEEEE75}" presName="horzOne" presStyleCnt="0"/>
      <dgm:spPr/>
    </dgm:pt>
  </dgm:ptLst>
  <dgm:cxnLst>
    <dgm:cxn modelId="{DA29F944-84CE-4BE7-879E-37C376A7CA59}" type="presOf" srcId="{40FA0705-E0C2-4AF6-8C12-0A244D1451B5}" destId="{3BBA1E49-1BD0-4362-82CA-9BA2F62D0409}" srcOrd="0" destOrd="0" presId="urn:microsoft.com/office/officeart/2005/8/layout/architecture+Icon"/>
    <dgm:cxn modelId="{67CDA8DA-0892-424A-91E5-051FD7476307}" srcId="{DD42AEEE-C676-470D-9ECB-0C522A3942DA}" destId="{40FA0705-E0C2-4AF6-8C12-0A244D1451B5}" srcOrd="1" destOrd="0" parTransId="{0365C31A-1BAD-4482-BAEE-E0E59973EF4F}" sibTransId="{123C2FA7-66E6-4AF3-BA38-11B1CE939EBE}"/>
    <dgm:cxn modelId="{93528FE7-DAF3-4E31-890D-9FD411DF36B4}" type="presOf" srcId="{DD42AEEE-C676-470D-9ECB-0C522A3942DA}" destId="{9AFBE0CC-611F-4894-B8AB-4DFC2E62DE85}" srcOrd="0" destOrd="0" presId="urn:microsoft.com/office/officeart/2005/8/layout/architecture+Icon"/>
    <dgm:cxn modelId="{2DCB3CCC-A8F5-4736-8BA4-150356826A19}" type="presOf" srcId="{38E11F0A-2B5B-4057-A0EE-83B9FCEEEE75}" destId="{70D049FF-EC7D-43C4-A25E-634C8586FD38}" srcOrd="0" destOrd="0" presId="urn:microsoft.com/office/officeart/2005/8/layout/architecture+Icon"/>
    <dgm:cxn modelId="{8EC17C91-5906-42AD-BF73-E29143D9F2A1}" type="presOf" srcId="{18FF2866-D0C8-4614-822C-923AE3F406F1}" destId="{DE9B0871-5884-42AB-8515-5BB955B54D79}" srcOrd="0" destOrd="0" presId="urn:microsoft.com/office/officeart/2005/8/layout/architecture+Icon"/>
    <dgm:cxn modelId="{F0FC8660-C3AB-48A7-AD0E-039D175BE296}" srcId="{DD42AEEE-C676-470D-9ECB-0C522A3942DA}" destId="{38E11F0A-2B5B-4057-A0EE-83B9FCEEEE75}" srcOrd="2" destOrd="0" parTransId="{C4BEBED6-FA85-41BC-8ED0-94614D546307}" sibTransId="{AD136A25-8BF2-4DE0-A4F1-AD9AA95CE4D4}"/>
    <dgm:cxn modelId="{C1F7E9CE-F6BE-4882-AD84-595CE00B9D99}" srcId="{DD42AEEE-C676-470D-9ECB-0C522A3942DA}" destId="{18FF2866-D0C8-4614-822C-923AE3F406F1}" srcOrd="0" destOrd="0" parTransId="{5DD08F5F-C491-45BF-9DE3-98E45F24396A}" sibTransId="{FFF1A99B-9A91-4BBF-93EF-F32BF9F32DD6}"/>
    <dgm:cxn modelId="{FA9B2FB9-46FF-4056-BDCB-D42FBCA999A3}" type="presParOf" srcId="{9AFBE0CC-611F-4894-B8AB-4DFC2E62DE85}" destId="{DE90C363-FFE0-41C2-9DA8-56CF70EF4D6E}" srcOrd="0" destOrd="0" presId="urn:microsoft.com/office/officeart/2005/8/layout/architecture+Icon"/>
    <dgm:cxn modelId="{5B0082AD-0BC3-4DD5-99D6-7B695B76C604}" type="presParOf" srcId="{DE90C363-FFE0-41C2-9DA8-56CF70EF4D6E}" destId="{DE9B0871-5884-42AB-8515-5BB955B54D79}" srcOrd="0" destOrd="0" presId="urn:microsoft.com/office/officeart/2005/8/layout/architecture+Icon"/>
    <dgm:cxn modelId="{93AFF196-5698-41AE-8CAA-C366FFFADEB5}" type="presParOf" srcId="{DE90C363-FFE0-41C2-9DA8-56CF70EF4D6E}" destId="{F33010E4-735A-4400-AC27-B1199ABF5673}" srcOrd="1" destOrd="0" presId="urn:microsoft.com/office/officeart/2005/8/layout/architecture+Icon"/>
    <dgm:cxn modelId="{59F7D581-43B8-4549-8923-D49F2E5608B0}" type="presParOf" srcId="{9AFBE0CC-611F-4894-B8AB-4DFC2E62DE85}" destId="{F206A63E-7823-469A-8820-D0801A200628}" srcOrd="1" destOrd="0" presId="urn:microsoft.com/office/officeart/2005/8/layout/architecture+Icon"/>
    <dgm:cxn modelId="{EF2AC165-7CA6-4480-B665-528855E43335}" type="presParOf" srcId="{9AFBE0CC-611F-4894-B8AB-4DFC2E62DE85}" destId="{8BD56410-7387-44B1-9B2E-4887097F3052}" srcOrd="2" destOrd="0" presId="urn:microsoft.com/office/officeart/2005/8/layout/architecture+Icon"/>
    <dgm:cxn modelId="{129A2888-7666-4208-A3D2-CA67D7EB2350}" type="presParOf" srcId="{8BD56410-7387-44B1-9B2E-4887097F3052}" destId="{3BBA1E49-1BD0-4362-82CA-9BA2F62D0409}" srcOrd="0" destOrd="0" presId="urn:microsoft.com/office/officeart/2005/8/layout/architecture+Icon"/>
    <dgm:cxn modelId="{E6A276BF-1DFE-4CEB-885F-BC036E7107C5}" type="presParOf" srcId="{8BD56410-7387-44B1-9B2E-4887097F3052}" destId="{FADED9E8-7E9C-4F28-B728-F85CF3666F4C}" srcOrd="1" destOrd="0" presId="urn:microsoft.com/office/officeart/2005/8/layout/architecture+Icon"/>
    <dgm:cxn modelId="{5F2A5BFA-92A9-4C9F-8597-1DE624A7041B}" type="presParOf" srcId="{9AFBE0CC-611F-4894-B8AB-4DFC2E62DE85}" destId="{B75AB11C-1E53-426F-8D54-5D5EEC1BC2BC}" srcOrd="3" destOrd="0" presId="urn:microsoft.com/office/officeart/2005/8/layout/architecture+Icon"/>
    <dgm:cxn modelId="{5AB41B28-6349-49E0-9F40-00EED098C1C7}" type="presParOf" srcId="{9AFBE0CC-611F-4894-B8AB-4DFC2E62DE85}" destId="{3631F896-7731-4B47-8C8A-60859138D310}" srcOrd="4" destOrd="0" presId="urn:microsoft.com/office/officeart/2005/8/layout/architecture+Icon"/>
    <dgm:cxn modelId="{DDE8E744-2FE9-4F5A-B77C-1F9CFD76818B}" type="presParOf" srcId="{3631F896-7731-4B47-8C8A-60859138D310}" destId="{70D049FF-EC7D-43C4-A25E-634C8586FD38}" srcOrd="0" destOrd="0" presId="urn:microsoft.com/office/officeart/2005/8/layout/architecture+Icon"/>
    <dgm:cxn modelId="{3A30BFA6-5D28-41C7-97D4-9829A3B49D8B}" type="presParOf" srcId="{3631F896-7731-4B47-8C8A-60859138D310}" destId="{DC33E48C-9D59-48FB-B4FC-9D1F083E9461}" srcOrd="1" destOrd="0" presId="urn:microsoft.com/office/officeart/2005/8/layout/architecture+Icon"/>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5B35635-70D8-44B4-822A-5CEA90BF7A35}"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hu-HU"/>
        </a:p>
      </dgm:t>
    </dgm:pt>
    <dgm:pt modelId="{E4E8B038-9058-4FAA-A4EF-5D157906CCF0}">
      <dgm:prSet phldrT="[Szöveg]"/>
      <dgm:spPr/>
      <dgm:t>
        <a:bodyPr/>
        <a:lstStyle/>
        <a:p>
          <a:r>
            <a:rPr lang="hu-HU" dirty="0" err="1" smtClean="0"/>
            <a:t>InputBox</a:t>
          </a:r>
          <a:endParaRPr lang="hu-HU" dirty="0"/>
        </a:p>
      </dgm:t>
    </dgm:pt>
    <dgm:pt modelId="{7689E756-85D2-4D61-91AE-FBA1FC89E1AF}" type="parTrans" cxnId="{57902568-EB8B-49A3-B55C-179C37CD5A76}">
      <dgm:prSet/>
      <dgm:spPr/>
      <dgm:t>
        <a:bodyPr/>
        <a:lstStyle/>
        <a:p>
          <a:endParaRPr lang="hu-HU"/>
        </a:p>
      </dgm:t>
    </dgm:pt>
    <dgm:pt modelId="{540807AB-DD18-4F3A-815A-0F8310FB2A2C}" type="sibTrans" cxnId="{57902568-EB8B-49A3-B55C-179C37CD5A76}">
      <dgm:prSet/>
      <dgm:spPr/>
      <dgm:t>
        <a:bodyPr/>
        <a:lstStyle/>
        <a:p>
          <a:endParaRPr lang="hu-HU"/>
        </a:p>
      </dgm:t>
    </dgm:pt>
    <dgm:pt modelId="{D48C761C-1434-44D3-BED3-BFA20827EF4E}">
      <dgm:prSet phldrT="[Szöveg]"/>
      <dgm:spPr/>
      <dgm:t>
        <a:bodyPr/>
        <a:lstStyle/>
        <a:p>
          <a:r>
            <a:rPr lang="hu-HU" dirty="0" smtClean="0"/>
            <a:t>A felhasználótól tudjuk bekérni az adatokat</a:t>
          </a:r>
          <a:endParaRPr lang="hu-HU" dirty="0"/>
        </a:p>
      </dgm:t>
    </dgm:pt>
    <dgm:pt modelId="{CD540D1B-DCFB-493D-B979-3AC88DEC886B}" type="parTrans" cxnId="{E32B6FE3-8196-423E-A48F-18CDF5054E87}">
      <dgm:prSet/>
      <dgm:spPr/>
      <dgm:t>
        <a:bodyPr/>
        <a:lstStyle/>
        <a:p>
          <a:endParaRPr lang="hu-HU"/>
        </a:p>
      </dgm:t>
    </dgm:pt>
    <dgm:pt modelId="{99281685-004D-426C-B89B-73ADBC2E306A}" type="sibTrans" cxnId="{E32B6FE3-8196-423E-A48F-18CDF5054E87}">
      <dgm:prSet/>
      <dgm:spPr/>
      <dgm:t>
        <a:bodyPr/>
        <a:lstStyle/>
        <a:p>
          <a:endParaRPr lang="hu-HU"/>
        </a:p>
      </dgm:t>
    </dgm:pt>
    <dgm:pt modelId="{218E6714-3D19-470B-B5B2-0F62ED51FE18}">
      <dgm:prSet phldrT="[Szöveg]"/>
      <dgm:spPr/>
      <dgm:t>
        <a:bodyPr/>
        <a:lstStyle/>
        <a:p>
          <a:r>
            <a:rPr lang="hu-HU" dirty="0" err="1" smtClean="0"/>
            <a:t>InputBox</a:t>
          </a:r>
          <a:r>
            <a:rPr lang="hu-HU" dirty="0" smtClean="0"/>
            <a:t>("Írd be az szöveget")</a:t>
          </a:r>
          <a:endParaRPr lang="hu-HU" dirty="0"/>
        </a:p>
      </dgm:t>
    </dgm:pt>
    <dgm:pt modelId="{49F2EC9C-669E-4F95-BDF0-7B8257543519}" type="parTrans" cxnId="{D440758F-8857-45CA-B438-7B86D32B780C}">
      <dgm:prSet/>
      <dgm:spPr/>
      <dgm:t>
        <a:bodyPr/>
        <a:lstStyle/>
        <a:p>
          <a:endParaRPr lang="hu-HU"/>
        </a:p>
      </dgm:t>
    </dgm:pt>
    <dgm:pt modelId="{0C4E7773-D025-45F6-817D-641FE1C6E1BC}" type="sibTrans" cxnId="{D440758F-8857-45CA-B438-7B86D32B780C}">
      <dgm:prSet/>
      <dgm:spPr/>
      <dgm:t>
        <a:bodyPr/>
        <a:lstStyle/>
        <a:p>
          <a:endParaRPr lang="hu-HU"/>
        </a:p>
      </dgm:t>
    </dgm:pt>
    <dgm:pt modelId="{A609031A-A3DE-4BCF-81AD-F8B05C4735A0}">
      <dgm:prSet phldrT="[Szöveg]"/>
      <dgm:spPr/>
      <dgm:t>
        <a:bodyPr/>
        <a:lstStyle/>
        <a:p>
          <a:r>
            <a:rPr lang="hu-HU" dirty="0" err="1" smtClean="0"/>
            <a:t>MsgBox</a:t>
          </a:r>
          <a:endParaRPr lang="hu-HU" dirty="0"/>
        </a:p>
      </dgm:t>
    </dgm:pt>
    <dgm:pt modelId="{D587C919-5C6B-4789-82D0-E97790327A56}" type="parTrans" cxnId="{4AFFC8B2-41B8-40AB-964C-59B9413742D8}">
      <dgm:prSet/>
      <dgm:spPr/>
      <dgm:t>
        <a:bodyPr/>
        <a:lstStyle/>
        <a:p>
          <a:endParaRPr lang="hu-HU"/>
        </a:p>
      </dgm:t>
    </dgm:pt>
    <dgm:pt modelId="{D0630AA3-B86B-4CCC-AA35-8B24B55E3FB4}" type="sibTrans" cxnId="{4AFFC8B2-41B8-40AB-964C-59B9413742D8}">
      <dgm:prSet/>
      <dgm:spPr/>
      <dgm:t>
        <a:bodyPr/>
        <a:lstStyle/>
        <a:p>
          <a:endParaRPr lang="hu-HU"/>
        </a:p>
      </dgm:t>
    </dgm:pt>
    <dgm:pt modelId="{D566AFC1-EFB3-4BB9-A1E2-28E630512FA1}">
      <dgm:prSet phldrT="[Szöveg]"/>
      <dgm:spPr/>
      <dgm:t>
        <a:bodyPr/>
        <a:lstStyle/>
        <a:p>
          <a:r>
            <a:rPr lang="hu-HU" dirty="0" smtClean="0"/>
            <a:t>A felhasználónak megjelenítünk egy üzenetet</a:t>
          </a:r>
          <a:endParaRPr lang="hu-HU" dirty="0"/>
        </a:p>
      </dgm:t>
    </dgm:pt>
    <dgm:pt modelId="{6B02D83F-86C5-46C0-BAD8-CE88A873413B}" type="parTrans" cxnId="{D6461FAE-3660-4548-8A1F-2B7EFA676181}">
      <dgm:prSet/>
      <dgm:spPr/>
      <dgm:t>
        <a:bodyPr/>
        <a:lstStyle/>
        <a:p>
          <a:endParaRPr lang="hu-HU"/>
        </a:p>
      </dgm:t>
    </dgm:pt>
    <dgm:pt modelId="{03F63F0E-4397-4A3D-AA52-F5B420A3D0E1}" type="sibTrans" cxnId="{D6461FAE-3660-4548-8A1F-2B7EFA676181}">
      <dgm:prSet/>
      <dgm:spPr/>
      <dgm:t>
        <a:bodyPr/>
        <a:lstStyle/>
        <a:p>
          <a:endParaRPr lang="hu-HU"/>
        </a:p>
      </dgm:t>
    </dgm:pt>
    <dgm:pt modelId="{4CCB1F89-4831-4548-A468-950154EF167C}">
      <dgm:prSet phldrT="[Szöveg]"/>
      <dgm:spPr/>
      <dgm:t>
        <a:bodyPr/>
        <a:lstStyle/>
        <a:p>
          <a:r>
            <a:rPr lang="hu-HU" dirty="0" err="1" smtClean="0"/>
            <a:t>Msgbox</a:t>
          </a:r>
          <a:r>
            <a:rPr lang="hu-HU" dirty="0" smtClean="0"/>
            <a:t> ”Ez egy üzenet”</a:t>
          </a:r>
          <a:endParaRPr lang="hu-HU" dirty="0"/>
        </a:p>
      </dgm:t>
    </dgm:pt>
    <dgm:pt modelId="{9E55E390-46C0-4EE5-BFEE-1416210B06D8}" type="parTrans" cxnId="{4D6A73C6-C369-4C38-9B5C-BDCC7FBA1E1D}">
      <dgm:prSet/>
      <dgm:spPr/>
      <dgm:t>
        <a:bodyPr/>
        <a:lstStyle/>
        <a:p>
          <a:endParaRPr lang="hu-HU"/>
        </a:p>
      </dgm:t>
    </dgm:pt>
    <dgm:pt modelId="{CD7A3C64-BB99-4395-8056-F8283F9CD2B9}" type="sibTrans" cxnId="{4D6A73C6-C369-4C38-9B5C-BDCC7FBA1E1D}">
      <dgm:prSet/>
      <dgm:spPr/>
      <dgm:t>
        <a:bodyPr/>
        <a:lstStyle/>
        <a:p>
          <a:endParaRPr lang="hu-HU"/>
        </a:p>
      </dgm:t>
    </dgm:pt>
    <dgm:pt modelId="{BABE0F33-92C8-4927-97C9-A102E569A172}">
      <dgm:prSet phldrT="[Szöveg]"/>
      <dgm:spPr/>
      <dgm:t>
        <a:bodyPr/>
        <a:lstStyle/>
        <a:p>
          <a:r>
            <a:rPr lang="hu-HU" dirty="0" err="1" smtClean="0"/>
            <a:t>Kommentelés</a:t>
          </a:r>
          <a:r>
            <a:rPr lang="hu-HU" dirty="0" smtClean="0"/>
            <a:t> a kódban</a:t>
          </a:r>
          <a:endParaRPr lang="hu-HU" dirty="0"/>
        </a:p>
      </dgm:t>
    </dgm:pt>
    <dgm:pt modelId="{FF1BC341-B0AD-4E79-B682-688407C4FB24}" type="parTrans" cxnId="{CDA74F70-BFA7-43CE-A6D3-67B39C23BE74}">
      <dgm:prSet/>
      <dgm:spPr/>
      <dgm:t>
        <a:bodyPr/>
        <a:lstStyle/>
        <a:p>
          <a:endParaRPr lang="hu-HU"/>
        </a:p>
      </dgm:t>
    </dgm:pt>
    <dgm:pt modelId="{DE06C1F1-2102-49A7-9333-AEC1C57FD447}" type="sibTrans" cxnId="{CDA74F70-BFA7-43CE-A6D3-67B39C23BE74}">
      <dgm:prSet/>
      <dgm:spPr/>
      <dgm:t>
        <a:bodyPr/>
        <a:lstStyle/>
        <a:p>
          <a:endParaRPr lang="hu-HU"/>
        </a:p>
      </dgm:t>
    </dgm:pt>
    <dgm:pt modelId="{14DD0701-CFDA-4D57-97D3-2B47649A3DF6}">
      <dgm:prSet phldrT="[Szöveg]"/>
      <dgm:spPr/>
      <dgm:t>
        <a:bodyPr/>
        <a:lstStyle/>
        <a:p>
          <a:r>
            <a:rPr lang="hu-HU" dirty="0" smtClean="0"/>
            <a:t>A kód írása során érdemes megjegyzéseket  hagyni, amik segítik az </a:t>
          </a:r>
          <a:r>
            <a:rPr lang="hu-HU" dirty="0" err="1" smtClean="0"/>
            <a:t>értélmezést</a:t>
          </a:r>
          <a:r>
            <a:rPr lang="hu-HU" dirty="0" smtClean="0"/>
            <a:t> nekünk és másoknak</a:t>
          </a:r>
          <a:endParaRPr lang="hu-HU" dirty="0"/>
        </a:p>
      </dgm:t>
    </dgm:pt>
    <dgm:pt modelId="{618621FA-B62C-489A-A07E-794331568F56}" type="parTrans" cxnId="{3CE81762-C6A7-4E8E-8CF1-A922809734AD}">
      <dgm:prSet/>
      <dgm:spPr/>
      <dgm:t>
        <a:bodyPr/>
        <a:lstStyle/>
        <a:p>
          <a:endParaRPr lang="hu-HU"/>
        </a:p>
      </dgm:t>
    </dgm:pt>
    <dgm:pt modelId="{74373248-CA75-4A63-8C1F-5253BC84A52A}" type="sibTrans" cxnId="{3CE81762-C6A7-4E8E-8CF1-A922809734AD}">
      <dgm:prSet/>
      <dgm:spPr/>
      <dgm:t>
        <a:bodyPr/>
        <a:lstStyle/>
        <a:p>
          <a:endParaRPr lang="hu-HU"/>
        </a:p>
      </dgm:t>
    </dgm:pt>
    <dgm:pt modelId="{0061C737-0015-4D6A-BCBF-D54D35BAF573}">
      <dgm:prSet phldrT="[Szöveg]"/>
      <dgm:spPr/>
      <dgm:t>
        <a:bodyPr/>
        <a:lstStyle/>
        <a:p>
          <a:r>
            <a:rPr lang="hu-HU" dirty="0" smtClean="0"/>
            <a:t>'Ez egy komment a kódban</a:t>
          </a:r>
          <a:endParaRPr lang="hu-HU" dirty="0"/>
        </a:p>
      </dgm:t>
    </dgm:pt>
    <dgm:pt modelId="{4E479959-DC5F-4ABF-9685-49971E83E583}" type="parTrans" cxnId="{1F9BB5F1-C937-4A39-9793-BC8DFF491780}">
      <dgm:prSet/>
      <dgm:spPr/>
      <dgm:t>
        <a:bodyPr/>
        <a:lstStyle/>
        <a:p>
          <a:endParaRPr lang="hu-HU"/>
        </a:p>
      </dgm:t>
    </dgm:pt>
    <dgm:pt modelId="{3E9C9AAC-D7D3-432B-AAE2-C4D3CB626F39}" type="sibTrans" cxnId="{1F9BB5F1-C937-4A39-9793-BC8DFF491780}">
      <dgm:prSet/>
      <dgm:spPr/>
      <dgm:t>
        <a:bodyPr/>
        <a:lstStyle/>
        <a:p>
          <a:endParaRPr lang="hu-HU"/>
        </a:p>
      </dgm:t>
    </dgm:pt>
    <dgm:pt modelId="{DB94247A-6A66-4F39-99EF-3682BBAAC188}" type="pres">
      <dgm:prSet presAssocID="{15B35635-70D8-44B4-822A-5CEA90BF7A35}" presName="linear" presStyleCnt="0">
        <dgm:presLayoutVars>
          <dgm:dir/>
          <dgm:resizeHandles val="exact"/>
        </dgm:presLayoutVars>
      </dgm:prSet>
      <dgm:spPr/>
      <dgm:t>
        <a:bodyPr/>
        <a:lstStyle/>
        <a:p>
          <a:endParaRPr lang="hu-HU"/>
        </a:p>
      </dgm:t>
    </dgm:pt>
    <dgm:pt modelId="{7DC0DFE4-1BBA-4209-9587-3C7B39226F60}" type="pres">
      <dgm:prSet presAssocID="{E4E8B038-9058-4FAA-A4EF-5D157906CCF0}" presName="comp" presStyleCnt="0"/>
      <dgm:spPr/>
    </dgm:pt>
    <dgm:pt modelId="{2E244E25-B9CC-4CBC-AFC9-0256AB55CEF3}" type="pres">
      <dgm:prSet presAssocID="{E4E8B038-9058-4FAA-A4EF-5D157906CCF0}" presName="box" presStyleLbl="node1" presStyleIdx="0" presStyleCnt="3"/>
      <dgm:spPr/>
      <dgm:t>
        <a:bodyPr/>
        <a:lstStyle/>
        <a:p>
          <a:endParaRPr lang="hu-HU"/>
        </a:p>
      </dgm:t>
    </dgm:pt>
    <dgm:pt modelId="{984CA551-764C-492E-A802-709604D7A213}" type="pres">
      <dgm:prSet presAssocID="{E4E8B038-9058-4FAA-A4EF-5D157906CCF0}" presName="img" presStyleLbl="fgImgPlace1" presStyleIdx="0" presStyleCnt="3" custScaleY="57270"/>
      <dgm:spPr>
        <a:blipFill rotWithShape="1">
          <a:blip xmlns:r="http://schemas.openxmlformats.org/officeDocument/2006/relationships" r:embed="rId1"/>
          <a:stretch>
            <a:fillRect/>
          </a:stretch>
        </a:blipFill>
      </dgm:spPr>
    </dgm:pt>
    <dgm:pt modelId="{07BC76D7-7A9C-4618-875F-8AE59536D058}" type="pres">
      <dgm:prSet presAssocID="{E4E8B038-9058-4FAA-A4EF-5D157906CCF0}" presName="text" presStyleLbl="node1" presStyleIdx="0" presStyleCnt="3">
        <dgm:presLayoutVars>
          <dgm:bulletEnabled val="1"/>
        </dgm:presLayoutVars>
      </dgm:prSet>
      <dgm:spPr/>
      <dgm:t>
        <a:bodyPr/>
        <a:lstStyle/>
        <a:p>
          <a:endParaRPr lang="hu-HU"/>
        </a:p>
      </dgm:t>
    </dgm:pt>
    <dgm:pt modelId="{6C856C80-01C0-4EE0-8E96-3C31D543F654}" type="pres">
      <dgm:prSet presAssocID="{540807AB-DD18-4F3A-815A-0F8310FB2A2C}" presName="spacer" presStyleCnt="0"/>
      <dgm:spPr/>
    </dgm:pt>
    <dgm:pt modelId="{9E611C3C-525B-4190-B9E5-8846945F6419}" type="pres">
      <dgm:prSet presAssocID="{A609031A-A3DE-4BCF-81AD-F8B05C4735A0}" presName="comp" presStyleCnt="0"/>
      <dgm:spPr/>
    </dgm:pt>
    <dgm:pt modelId="{71741FCD-8393-41D0-A1EC-014C570FA15A}" type="pres">
      <dgm:prSet presAssocID="{A609031A-A3DE-4BCF-81AD-F8B05C4735A0}" presName="box" presStyleLbl="node1" presStyleIdx="1" presStyleCnt="3"/>
      <dgm:spPr/>
      <dgm:t>
        <a:bodyPr/>
        <a:lstStyle/>
        <a:p>
          <a:endParaRPr lang="hu-HU"/>
        </a:p>
      </dgm:t>
    </dgm:pt>
    <dgm:pt modelId="{566141BE-8BFD-4DC8-B317-0916093243DD}" type="pres">
      <dgm:prSet presAssocID="{A609031A-A3DE-4BCF-81AD-F8B05C4735A0}" presName="img" presStyleLbl="fgImgPlace1" presStyleIdx="1" presStyleCnt="3" custScaleX="74366"/>
      <dgm:spPr>
        <a:blipFill rotWithShape="1">
          <a:blip xmlns:r="http://schemas.openxmlformats.org/officeDocument/2006/relationships" r:embed="rId2"/>
          <a:stretch>
            <a:fillRect/>
          </a:stretch>
        </a:blipFill>
      </dgm:spPr>
    </dgm:pt>
    <dgm:pt modelId="{2FBBBDB4-726B-40E4-934E-E5CDA19E824A}" type="pres">
      <dgm:prSet presAssocID="{A609031A-A3DE-4BCF-81AD-F8B05C4735A0}" presName="text" presStyleLbl="node1" presStyleIdx="1" presStyleCnt="3">
        <dgm:presLayoutVars>
          <dgm:bulletEnabled val="1"/>
        </dgm:presLayoutVars>
      </dgm:prSet>
      <dgm:spPr/>
      <dgm:t>
        <a:bodyPr/>
        <a:lstStyle/>
        <a:p>
          <a:endParaRPr lang="hu-HU"/>
        </a:p>
      </dgm:t>
    </dgm:pt>
    <dgm:pt modelId="{5E326A3C-7A52-4E57-88FC-4284C2A3A1D9}" type="pres">
      <dgm:prSet presAssocID="{D0630AA3-B86B-4CCC-AA35-8B24B55E3FB4}" presName="spacer" presStyleCnt="0"/>
      <dgm:spPr/>
    </dgm:pt>
    <dgm:pt modelId="{17B22ABA-F3D6-4722-B97E-D0799C0567B5}" type="pres">
      <dgm:prSet presAssocID="{BABE0F33-92C8-4927-97C9-A102E569A172}" presName="comp" presStyleCnt="0"/>
      <dgm:spPr/>
    </dgm:pt>
    <dgm:pt modelId="{5FC97B6E-A6FC-4637-878B-4D070375601E}" type="pres">
      <dgm:prSet presAssocID="{BABE0F33-92C8-4927-97C9-A102E569A172}" presName="box" presStyleLbl="node1" presStyleIdx="2" presStyleCnt="3"/>
      <dgm:spPr/>
      <dgm:t>
        <a:bodyPr/>
        <a:lstStyle/>
        <a:p>
          <a:endParaRPr lang="hu-HU"/>
        </a:p>
      </dgm:t>
    </dgm:pt>
    <dgm:pt modelId="{08BA3E3A-EE77-4672-888D-57E4911E6233}" type="pres">
      <dgm:prSet presAssocID="{BABE0F33-92C8-4927-97C9-A102E569A172}" presName="img" presStyleLbl="fgImgPlace1" presStyleIdx="2" presStyleCnt="3" custScaleY="76359"/>
      <dgm:spPr>
        <a:blipFill rotWithShape="1">
          <a:blip xmlns:r="http://schemas.openxmlformats.org/officeDocument/2006/relationships" r:embed="rId3"/>
          <a:stretch>
            <a:fillRect/>
          </a:stretch>
        </a:blipFill>
      </dgm:spPr>
    </dgm:pt>
    <dgm:pt modelId="{5EC1C3FA-681E-42A2-9006-1E0DF1468717}" type="pres">
      <dgm:prSet presAssocID="{BABE0F33-92C8-4927-97C9-A102E569A172}" presName="text" presStyleLbl="node1" presStyleIdx="2" presStyleCnt="3">
        <dgm:presLayoutVars>
          <dgm:bulletEnabled val="1"/>
        </dgm:presLayoutVars>
      </dgm:prSet>
      <dgm:spPr/>
      <dgm:t>
        <a:bodyPr/>
        <a:lstStyle/>
        <a:p>
          <a:endParaRPr lang="hu-HU"/>
        </a:p>
      </dgm:t>
    </dgm:pt>
  </dgm:ptLst>
  <dgm:cxnLst>
    <dgm:cxn modelId="{0FC04226-7BA6-4FC4-BBF2-B36AEE06B4D9}" type="presOf" srcId="{14DD0701-CFDA-4D57-97D3-2B47649A3DF6}" destId="{5EC1C3FA-681E-42A2-9006-1E0DF1468717}" srcOrd="1" destOrd="1" presId="urn:microsoft.com/office/officeart/2005/8/layout/vList4"/>
    <dgm:cxn modelId="{95D178CB-3EE7-4D21-95B9-EEF2D76F8DE1}" type="presOf" srcId="{218E6714-3D19-470B-B5B2-0F62ED51FE18}" destId="{2E244E25-B9CC-4CBC-AFC9-0256AB55CEF3}" srcOrd="0" destOrd="2" presId="urn:microsoft.com/office/officeart/2005/8/layout/vList4"/>
    <dgm:cxn modelId="{286509C8-BFFB-4A24-8ACE-797859DDB67A}" type="presOf" srcId="{4CCB1F89-4831-4548-A468-950154EF167C}" destId="{71741FCD-8393-41D0-A1EC-014C570FA15A}" srcOrd="0" destOrd="2" presId="urn:microsoft.com/office/officeart/2005/8/layout/vList4"/>
    <dgm:cxn modelId="{CDA74F70-BFA7-43CE-A6D3-67B39C23BE74}" srcId="{15B35635-70D8-44B4-822A-5CEA90BF7A35}" destId="{BABE0F33-92C8-4927-97C9-A102E569A172}" srcOrd="2" destOrd="0" parTransId="{FF1BC341-B0AD-4E79-B682-688407C4FB24}" sibTransId="{DE06C1F1-2102-49A7-9333-AEC1C57FD447}"/>
    <dgm:cxn modelId="{66541CD8-4C1D-4C3B-B03D-0246C933842B}" type="presOf" srcId="{A609031A-A3DE-4BCF-81AD-F8B05C4735A0}" destId="{2FBBBDB4-726B-40E4-934E-E5CDA19E824A}" srcOrd="1" destOrd="0" presId="urn:microsoft.com/office/officeart/2005/8/layout/vList4"/>
    <dgm:cxn modelId="{A5DB7846-FA38-40BD-B4BC-8EC12512E9B7}" type="presOf" srcId="{BABE0F33-92C8-4927-97C9-A102E569A172}" destId="{5EC1C3FA-681E-42A2-9006-1E0DF1468717}" srcOrd="1" destOrd="0" presId="urn:microsoft.com/office/officeart/2005/8/layout/vList4"/>
    <dgm:cxn modelId="{3CE81762-C6A7-4E8E-8CF1-A922809734AD}" srcId="{BABE0F33-92C8-4927-97C9-A102E569A172}" destId="{14DD0701-CFDA-4D57-97D3-2B47649A3DF6}" srcOrd="0" destOrd="0" parTransId="{618621FA-B62C-489A-A07E-794331568F56}" sibTransId="{74373248-CA75-4A63-8C1F-5253BC84A52A}"/>
    <dgm:cxn modelId="{6EB85C46-51BB-492B-9D66-F540CE8CE878}" type="presOf" srcId="{E4E8B038-9058-4FAA-A4EF-5D157906CCF0}" destId="{2E244E25-B9CC-4CBC-AFC9-0256AB55CEF3}" srcOrd="0" destOrd="0" presId="urn:microsoft.com/office/officeart/2005/8/layout/vList4"/>
    <dgm:cxn modelId="{1F9BB5F1-C937-4A39-9793-BC8DFF491780}" srcId="{BABE0F33-92C8-4927-97C9-A102E569A172}" destId="{0061C737-0015-4D6A-BCBF-D54D35BAF573}" srcOrd="1" destOrd="0" parTransId="{4E479959-DC5F-4ABF-9685-49971E83E583}" sibTransId="{3E9C9AAC-D7D3-432B-AAE2-C4D3CB626F39}"/>
    <dgm:cxn modelId="{A1BCFA38-8A3A-4A2D-8894-56440390DC5B}" type="presOf" srcId="{4CCB1F89-4831-4548-A468-950154EF167C}" destId="{2FBBBDB4-726B-40E4-934E-E5CDA19E824A}" srcOrd="1" destOrd="2" presId="urn:microsoft.com/office/officeart/2005/8/layout/vList4"/>
    <dgm:cxn modelId="{B7ED93CA-A9FF-4AE7-B6B3-EFB72739D58A}" type="presOf" srcId="{15B35635-70D8-44B4-822A-5CEA90BF7A35}" destId="{DB94247A-6A66-4F39-99EF-3682BBAAC188}" srcOrd="0" destOrd="0" presId="urn:microsoft.com/office/officeart/2005/8/layout/vList4"/>
    <dgm:cxn modelId="{4AFFC8B2-41B8-40AB-964C-59B9413742D8}" srcId="{15B35635-70D8-44B4-822A-5CEA90BF7A35}" destId="{A609031A-A3DE-4BCF-81AD-F8B05C4735A0}" srcOrd="1" destOrd="0" parTransId="{D587C919-5C6B-4789-82D0-E97790327A56}" sibTransId="{D0630AA3-B86B-4CCC-AA35-8B24B55E3FB4}"/>
    <dgm:cxn modelId="{D6461FAE-3660-4548-8A1F-2B7EFA676181}" srcId="{A609031A-A3DE-4BCF-81AD-F8B05C4735A0}" destId="{D566AFC1-EFB3-4BB9-A1E2-28E630512FA1}" srcOrd="0" destOrd="0" parTransId="{6B02D83F-86C5-46C0-BAD8-CE88A873413B}" sibTransId="{03F63F0E-4397-4A3D-AA52-F5B420A3D0E1}"/>
    <dgm:cxn modelId="{7B95AB6F-9668-47CF-A3E0-0D4D6CD15237}" type="presOf" srcId="{D566AFC1-EFB3-4BB9-A1E2-28E630512FA1}" destId="{2FBBBDB4-726B-40E4-934E-E5CDA19E824A}" srcOrd="1" destOrd="1" presId="urn:microsoft.com/office/officeart/2005/8/layout/vList4"/>
    <dgm:cxn modelId="{D3D6C9DC-C344-45EB-96F8-9FF00A303A92}" type="presOf" srcId="{D48C761C-1434-44D3-BED3-BFA20827EF4E}" destId="{07BC76D7-7A9C-4618-875F-8AE59536D058}" srcOrd="1" destOrd="1" presId="urn:microsoft.com/office/officeart/2005/8/layout/vList4"/>
    <dgm:cxn modelId="{89BDE7D8-AD9F-4E13-AD1B-B248A7571576}" type="presOf" srcId="{14DD0701-CFDA-4D57-97D3-2B47649A3DF6}" destId="{5FC97B6E-A6FC-4637-878B-4D070375601E}" srcOrd="0" destOrd="1" presId="urn:microsoft.com/office/officeart/2005/8/layout/vList4"/>
    <dgm:cxn modelId="{CE50E128-4526-424C-B764-F113409B1F9D}" type="presOf" srcId="{D48C761C-1434-44D3-BED3-BFA20827EF4E}" destId="{2E244E25-B9CC-4CBC-AFC9-0256AB55CEF3}" srcOrd="0" destOrd="1" presId="urn:microsoft.com/office/officeart/2005/8/layout/vList4"/>
    <dgm:cxn modelId="{0B4251CA-EF21-4F42-8E43-C2D39F8680D5}" type="presOf" srcId="{BABE0F33-92C8-4927-97C9-A102E569A172}" destId="{5FC97B6E-A6FC-4637-878B-4D070375601E}" srcOrd="0" destOrd="0" presId="urn:microsoft.com/office/officeart/2005/8/layout/vList4"/>
    <dgm:cxn modelId="{10A5D6A4-F96B-46E5-9114-D794BE684185}" type="presOf" srcId="{0061C737-0015-4D6A-BCBF-D54D35BAF573}" destId="{5EC1C3FA-681E-42A2-9006-1E0DF1468717}" srcOrd="1" destOrd="2" presId="urn:microsoft.com/office/officeart/2005/8/layout/vList4"/>
    <dgm:cxn modelId="{DA99F254-B3BB-4BC6-BA95-FAF122DBC412}" type="presOf" srcId="{0061C737-0015-4D6A-BCBF-D54D35BAF573}" destId="{5FC97B6E-A6FC-4637-878B-4D070375601E}" srcOrd="0" destOrd="2" presId="urn:microsoft.com/office/officeart/2005/8/layout/vList4"/>
    <dgm:cxn modelId="{57902568-EB8B-49A3-B55C-179C37CD5A76}" srcId="{15B35635-70D8-44B4-822A-5CEA90BF7A35}" destId="{E4E8B038-9058-4FAA-A4EF-5D157906CCF0}" srcOrd="0" destOrd="0" parTransId="{7689E756-85D2-4D61-91AE-FBA1FC89E1AF}" sibTransId="{540807AB-DD18-4F3A-815A-0F8310FB2A2C}"/>
    <dgm:cxn modelId="{D440758F-8857-45CA-B438-7B86D32B780C}" srcId="{E4E8B038-9058-4FAA-A4EF-5D157906CCF0}" destId="{218E6714-3D19-470B-B5B2-0F62ED51FE18}" srcOrd="1" destOrd="0" parTransId="{49F2EC9C-669E-4F95-BDF0-7B8257543519}" sibTransId="{0C4E7773-D025-45F6-817D-641FE1C6E1BC}"/>
    <dgm:cxn modelId="{E32B6FE3-8196-423E-A48F-18CDF5054E87}" srcId="{E4E8B038-9058-4FAA-A4EF-5D157906CCF0}" destId="{D48C761C-1434-44D3-BED3-BFA20827EF4E}" srcOrd="0" destOrd="0" parTransId="{CD540D1B-DCFB-493D-B979-3AC88DEC886B}" sibTransId="{99281685-004D-426C-B89B-73ADBC2E306A}"/>
    <dgm:cxn modelId="{885F6706-F816-4AFF-823A-479E28994420}" type="presOf" srcId="{A609031A-A3DE-4BCF-81AD-F8B05C4735A0}" destId="{71741FCD-8393-41D0-A1EC-014C570FA15A}" srcOrd="0" destOrd="0" presId="urn:microsoft.com/office/officeart/2005/8/layout/vList4"/>
    <dgm:cxn modelId="{8A2D3BC6-7807-465B-A751-4A7AF8C02F82}" type="presOf" srcId="{E4E8B038-9058-4FAA-A4EF-5D157906CCF0}" destId="{07BC76D7-7A9C-4618-875F-8AE59536D058}" srcOrd="1" destOrd="0" presId="urn:microsoft.com/office/officeart/2005/8/layout/vList4"/>
    <dgm:cxn modelId="{4D6A73C6-C369-4C38-9B5C-BDCC7FBA1E1D}" srcId="{A609031A-A3DE-4BCF-81AD-F8B05C4735A0}" destId="{4CCB1F89-4831-4548-A468-950154EF167C}" srcOrd="1" destOrd="0" parTransId="{9E55E390-46C0-4EE5-BFEE-1416210B06D8}" sibTransId="{CD7A3C64-BB99-4395-8056-F8283F9CD2B9}"/>
    <dgm:cxn modelId="{1FE847FF-EED7-46B7-8CC3-20EB2C8D253C}" type="presOf" srcId="{D566AFC1-EFB3-4BB9-A1E2-28E630512FA1}" destId="{71741FCD-8393-41D0-A1EC-014C570FA15A}" srcOrd="0" destOrd="1" presId="urn:microsoft.com/office/officeart/2005/8/layout/vList4"/>
    <dgm:cxn modelId="{EE41FC29-0F6E-48C2-9D3C-107274B015B2}" type="presOf" srcId="{218E6714-3D19-470B-B5B2-0F62ED51FE18}" destId="{07BC76D7-7A9C-4618-875F-8AE59536D058}" srcOrd="1" destOrd="2" presId="urn:microsoft.com/office/officeart/2005/8/layout/vList4"/>
    <dgm:cxn modelId="{C988FFF7-45BD-442B-A6E3-F187750FA910}" type="presParOf" srcId="{DB94247A-6A66-4F39-99EF-3682BBAAC188}" destId="{7DC0DFE4-1BBA-4209-9587-3C7B39226F60}" srcOrd="0" destOrd="0" presId="urn:microsoft.com/office/officeart/2005/8/layout/vList4"/>
    <dgm:cxn modelId="{6721E051-C002-490C-83A8-8938453E3E9A}" type="presParOf" srcId="{7DC0DFE4-1BBA-4209-9587-3C7B39226F60}" destId="{2E244E25-B9CC-4CBC-AFC9-0256AB55CEF3}" srcOrd="0" destOrd="0" presId="urn:microsoft.com/office/officeart/2005/8/layout/vList4"/>
    <dgm:cxn modelId="{3D6A4296-C233-4A3C-BE87-50B537ECB4F4}" type="presParOf" srcId="{7DC0DFE4-1BBA-4209-9587-3C7B39226F60}" destId="{984CA551-764C-492E-A802-709604D7A213}" srcOrd="1" destOrd="0" presId="urn:microsoft.com/office/officeart/2005/8/layout/vList4"/>
    <dgm:cxn modelId="{977BEC37-588B-4B46-A162-EB91E471B88F}" type="presParOf" srcId="{7DC0DFE4-1BBA-4209-9587-3C7B39226F60}" destId="{07BC76D7-7A9C-4618-875F-8AE59536D058}" srcOrd="2" destOrd="0" presId="urn:microsoft.com/office/officeart/2005/8/layout/vList4"/>
    <dgm:cxn modelId="{40EF1E69-EE9F-4187-95D4-A2111DDE37BD}" type="presParOf" srcId="{DB94247A-6A66-4F39-99EF-3682BBAAC188}" destId="{6C856C80-01C0-4EE0-8E96-3C31D543F654}" srcOrd="1" destOrd="0" presId="urn:microsoft.com/office/officeart/2005/8/layout/vList4"/>
    <dgm:cxn modelId="{C62BE828-782F-41B9-A795-A54427D2BD23}" type="presParOf" srcId="{DB94247A-6A66-4F39-99EF-3682BBAAC188}" destId="{9E611C3C-525B-4190-B9E5-8846945F6419}" srcOrd="2" destOrd="0" presId="urn:microsoft.com/office/officeart/2005/8/layout/vList4"/>
    <dgm:cxn modelId="{970C4714-451B-45D8-8B8D-2C7CD9819B80}" type="presParOf" srcId="{9E611C3C-525B-4190-B9E5-8846945F6419}" destId="{71741FCD-8393-41D0-A1EC-014C570FA15A}" srcOrd="0" destOrd="0" presId="urn:microsoft.com/office/officeart/2005/8/layout/vList4"/>
    <dgm:cxn modelId="{2A8D017D-2704-4986-8BA6-2AA2E0CCB936}" type="presParOf" srcId="{9E611C3C-525B-4190-B9E5-8846945F6419}" destId="{566141BE-8BFD-4DC8-B317-0916093243DD}" srcOrd="1" destOrd="0" presId="urn:microsoft.com/office/officeart/2005/8/layout/vList4"/>
    <dgm:cxn modelId="{66B91D0A-0825-4BA8-A43A-429743EF3FFF}" type="presParOf" srcId="{9E611C3C-525B-4190-B9E5-8846945F6419}" destId="{2FBBBDB4-726B-40E4-934E-E5CDA19E824A}" srcOrd="2" destOrd="0" presId="urn:microsoft.com/office/officeart/2005/8/layout/vList4"/>
    <dgm:cxn modelId="{51879EF7-DB24-4A18-9297-7B68DF778FB0}" type="presParOf" srcId="{DB94247A-6A66-4F39-99EF-3682BBAAC188}" destId="{5E326A3C-7A52-4E57-88FC-4284C2A3A1D9}" srcOrd="3" destOrd="0" presId="urn:microsoft.com/office/officeart/2005/8/layout/vList4"/>
    <dgm:cxn modelId="{5153CFFD-5B19-43EE-89D5-E2AD0DA595DB}" type="presParOf" srcId="{DB94247A-6A66-4F39-99EF-3682BBAAC188}" destId="{17B22ABA-F3D6-4722-B97E-D0799C0567B5}" srcOrd="4" destOrd="0" presId="urn:microsoft.com/office/officeart/2005/8/layout/vList4"/>
    <dgm:cxn modelId="{92D15793-BE77-433A-BEBE-DEF08807215A}" type="presParOf" srcId="{17B22ABA-F3D6-4722-B97E-D0799C0567B5}" destId="{5FC97B6E-A6FC-4637-878B-4D070375601E}" srcOrd="0" destOrd="0" presId="urn:microsoft.com/office/officeart/2005/8/layout/vList4"/>
    <dgm:cxn modelId="{4486038C-DD80-434B-AF81-A9F325DAE744}" type="presParOf" srcId="{17B22ABA-F3D6-4722-B97E-D0799C0567B5}" destId="{08BA3E3A-EE77-4672-888D-57E4911E6233}" srcOrd="1" destOrd="0" presId="urn:microsoft.com/office/officeart/2005/8/layout/vList4"/>
    <dgm:cxn modelId="{ECEF71BD-16DD-4781-8051-BA2978DD4EB8}" type="presParOf" srcId="{17B22ABA-F3D6-4722-B97E-D0799C0567B5}" destId="{5EC1C3FA-681E-42A2-9006-1E0DF1468717}"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FE52D0-5B2F-4BAC-9836-6E79410EF81B}">
      <dsp:nvSpPr>
        <dsp:cNvPr id="0" name=""/>
        <dsp:cNvSpPr/>
      </dsp:nvSpPr>
      <dsp:spPr>
        <a:xfrm>
          <a:off x="0" y="3780371"/>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6F147F-BAD9-495F-9E0F-442054B1E2D8}">
      <dsp:nvSpPr>
        <dsp:cNvPr id="0" name=""/>
        <dsp:cNvSpPr/>
      </dsp:nvSpPr>
      <dsp:spPr>
        <a:xfrm>
          <a:off x="0" y="2644628"/>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02E9253-DCC5-4F31-B0C2-610B101850DF}">
      <dsp:nvSpPr>
        <dsp:cNvPr id="0" name=""/>
        <dsp:cNvSpPr/>
      </dsp:nvSpPr>
      <dsp:spPr>
        <a:xfrm>
          <a:off x="0" y="1508885"/>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4ACC0A0-4971-4E2D-A2FD-883BF50DBFD6}">
      <dsp:nvSpPr>
        <dsp:cNvPr id="0" name=""/>
        <dsp:cNvSpPr/>
      </dsp:nvSpPr>
      <dsp:spPr>
        <a:xfrm>
          <a:off x="0" y="373142"/>
          <a:ext cx="8229600" cy="0"/>
        </a:xfrm>
        <a:prstGeom prst="line">
          <a:avLst/>
        </a:pr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CE5442-7E53-467C-AA06-AB109F66C644}">
      <dsp:nvSpPr>
        <dsp:cNvPr id="0" name=""/>
        <dsp:cNvSpPr/>
      </dsp:nvSpPr>
      <dsp:spPr>
        <a:xfrm>
          <a:off x="2139695" y="803"/>
          <a:ext cx="6089904" cy="372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b" anchorCtr="0">
          <a:noAutofit/>
        </a:bodyPr>
        <a:lstStyle/>
        <a:p>
          <a:pPr lvl="0" algn="l" defTabSz="844550">
            <a:lnSpc>
              <a:spcPct val="90000"/>
            </a:lnSpc>
            <a:spcBef>
              <a:spcPct val="0"/>
            </a:spcBef>
            <a:spcAft>
              <a:spcPct val="35000"/>
            </a:spcAft>
          </a:pPr>
          <a:endParaRPr lang="hu-HU" sz="1900" kern="1200" dirty="0"/>
        </a:p>
      </dsp:txBody>
      <dsp:txXfrm>
        <a:off x="2139695" y="803"/>
        <a:ext cx="6089904" cy="372338"/>
      </dsp:txXfrm>
    </dsp:sp>
    <dsp:sp modelId="{825E4F5B-5D32-4149-9DAB-711AE5EF66E2}">
      <dsp:nvSpPr>
        <dsp:cNvPr id="0" name=""/>
        <dsp:cNvSpPr/>
      </dsp:nvSpPr>
      <dsp:spPr>
        <a:xfrm>
          <a:off x="0" y="803"/>
          <a:ext cx="2139696" cy="372338"/>
        </a:xfrm>
        <a:prstGeom prst="round2SameRect">
          <a:avLst>
            <a:gd name="adj1" fmla="val 16670"/>
            <a:gd name="adj2" fmla="val 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hu-HU" sz="1900" kern="1200" dirty="0" smtClean="0"/>
            <a:t>Cél</a:t>
          </a:r>
          <a:endParaRPr lang="hu-HU" sz="1900" kern="1200" dirty="0"/>
        </a:p>
      </dsp:txBody>
      <dsp:txXfrm>
        <a:off x="18179" y="18982"/>
        <a:ext cx="2103338" cy="354159"/>
      </dsp:txXfrm>
    </dsp:sp>
    <dsp:sp modelId="{40EB8363-B5D0-46F3-ABFD-FE20FDD1D5AD}">
      <dsp:nvSpPr>
        <dsp:cNvPr id="0" name=""/>
        <dsp:cNvSpPr/>
      </dsp:nvSpPr>
      <dsp:spPr>
        <a:xfrm>
          <a:off x="0" y="373142"/>
          <a:ext cx="8229600" cy="7447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t" anchorCtr="0">
          <a:noAutofit/>
        </a:bodyPr>
        <a:lstStyle/>
        <a:p>
          <a:pPr marL="114300" lvl="1" indent="-114300" algn="l" defTabSz="666750">
            <a:lnSpc>
              <a:spcPct val="90000"/>
            </a:lnSpc>
            <a:spcBef>
              <a:spcPct val="0"/>
            </a:spcBef>
            <a:spcAft>
              <a:spcPct val="15000"/>
            </a:spcAft>
            <a:buChar char="••"/>
          </a:pPr>
          <a:r>
            <a:rPr lang="hu-HU" sz="1500" kern="1200" dirty="0" smtClean="0"/>
            <a:t>A programozás célja az adatok feldolgozása. Ennek során az adatok szerzünk be a külvilágból, amelyeket feldolgozunk és valamilyen formában visszajutattunk a külvilágba.</a:t>
          </a:r>
          <a:endParaRPr lang="hu-HU" sz="1500" kern="1200" dirty="0"/>
        </a:p>
      </dsp:txBody>
      <dsp:txXfrm>
        <a:off x="0" y="373142"/>
        <a:ext cx="8229600" cy="744787"/>
      </dsp:txXfrm>
    </dsp:sp>
    <dsp:sp modelId="{0F801337-1C41-4403-BBE1-3D0A7332F9A7}">
      <dsp:nvSpPr>
        <dsp:cNvPr id="0" name=""/>
        <dsp:cNvSpPr/>
      </dsp:nvSpPr>
      <dsp:spPr>
        <a:xfrm>
          <a:off x="2139695" y="1136546"/>
          <a:ext cx="6089904" cy="372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b" anchorCtr="0">
          <a:noAutofit/>
        </a:bodyPr>
        <a:lstStyle/>
        <a:p>
          <a:pPr lvl="0" algn="l" defTabSz="844550">
            <a:lnSpc>
              <a:spcPct val="90000"/>
            </a:lnSpc>
            <a:spcBef>
              <a:spcPct val="0"/>
            </a:spcBef>
            <a:spcAft>
              <a:spcPct val="35000"/>
            </a:spcAft>
          </a:pPr>
          <a:endParaRPr lang="hu-HU" sz="1900" kern="1200" dirty="0"/>
        </a:p>
      </dsp:txBody>
      <dsp:txXfrm>
        <a:off x="2139695" y="1136546"/>
        <a:ext cx="6089904" cy="372338"/>
      </dsp:txXfrm>
    </dsp:sp>
    <dsp:sp modelId="{BA331A22-32B1-46F1-9F6F-C1391FFF7E0E}">
      <dsp:nvSpPr>
        <dsp:cNvPr id="0" name=""/>
        <dsp:cNvSpPr/>
      </dsp:nvSpPr>
      <dsp:spPr>
        <a:xfrm>
          <a:off x="0" y="1136546"/>
          <a:ext cx="2139696" cy="372338"/>
        </a:xfrm>
        <a:prstGeom prst="round2SameRect">
          <a:avLst>
            <a:gd name="adj1" fmla="val 16670"/>
            <a:gd name="adj2" fmla="val 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hu-HU" sz="1900" kern="1200" dirty="0" smtClean="0"/>
            <a:t>Változók</a:t>
          </a:r>
          <a:endParaRPr lang="hu-HU" sz="1900" kern="1200" dirty="0"/>
        </a:p>
      </dsp:txBody>
      <dsp:txXfrm>
        <a:off x="18179" y="1154725"/>
        <a:ext cx="2103338" cy="354159"/>
      </dsp:txXfrm>
    </dsp:sp>
    <dsp:sp modelId="{185C7587-71BB-4C23-804B-6C0A3E86E5F2}">
      <dsp:nvSpPr>
        <dsp:cNvPr id="0" name=""/>
        <dsp:cNvSpPr/>
      </dsp:nvSpPr>
      <dsp:spPr>
        <a:xfrm>
          <a:off x="0" y="1508885"/>
          <a:ext cx="8229600" cy="7447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t" anchorCtr="0">
          <a:noAutofit/>
        </a:bodyPr>
        <a:lstStyle/>
        <a:p>
          <a:pPr marL="114300" lvl="1" indent="-114300" algn="l" defTabSz="666750">
            <a:lnSpc>
              <a:spcPct val="90000"/>
            </a:lnSpc>
            <a:spcBef>
              <a:spcPct val="0"/>
            </a:spcBef>
            <a:spcAft>
              <a:spcPct val="15000"/>
            </a:spcAft>
            <a:buChar char="••"/>
          </a:pPr>
          <a:r>
            <a:rPr lang="hu-HU" sz="1500" kern="1200" dirty="0" smtClean="0"/>
            <a:t>A változók a programozásban egy adott memóriaterület tartalmát jelentik, mely a futás közben dinamikusan változtatható. Vannak egyszerű és összetett változatai, és többféle típusa.</a:t>
          </a:r>
          <a:endParaRPr lang="hu-HU" sz="1500" kern="1200" dirty="0"/>
        </a:p>
      </dsp:txBody>
      <dsp:txXfrm>
        <a:off x="0" y="1508885"/>
        <a:ext cx="8229600" cy="744787"/>
      </dsp:txXfrm>
    </dsp:sp>
    <dsp:sp modelId="{15D931B2-F966-4F08-9416-9D70C2E6DCB0}">
      <dsp:nvSpPr>
        <dsp:cNvPr id="0" name=""/>
        <dsp:cNvSpPr/>
      </dsp:nvSpPr>
      <dsp:spPr>
        <a:xfrm>
          <a:off x="2139695" y="2272289"/>
          <a:ext cx="6089904" cy="372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b" anchorCtr="0">
          <a:noAutofit/>
        </a:bodyPr>
        <a:lstStyle/>
        <a:p>
          <a:pPr lvl="0" algn="l" defTabSz="844550">
            <a:lnSpc>
              <a:spcPct val="90000"/>
            </a:lnSpc>
            <a:spcBef>
              <a:spcPct val="0"/>
            </a:spcBef>
            <a:spcAft>
              <a:spcPct val="35000"/>
            </a:spcAft>
          </a:pPr>
          <a:r>
            <a:rPr lang="hu-HU" sz="1900" kern="1200" dirty="0" smtClean="0"/>
            <a:t> </a:t>
          </a:r>
          <a:endParaRPr lang="hu-HU" sz="1900" kern="1200" dirty="0"/>
        </a:p>
      </dsp:txBody>
      <dsp:txXfrm>
        <a:off x="2139695" y="2272289"/>
        <a:ext cx="6089904" cy="372338"/>
      </dsp:txXfrm>
    </dsp:sp>
    <dsp:sp modelId="{25B6F98B-5B2C-456B-9F00-2965A14E3143}">
      <dsp:nvSpPr>
        <dsp:cNvPr id="0" name=""/>
        <dsp:cNvSpPr/>
      </dsp:nvSpPr>
      <dsp:spPr>
        <a:xfrm>
          <a:off x="0" y="2272289"/>
          <a:ext cx="2139696" cy="372338"/>
        </a:xfrm>
        <a:prstGeom prst="round2SameRect">
          <a:avLst>
            <a:gd name="adj1" fmla="val 16670"/>
            <a:gd name="adj2" fmla="val 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hu-HU" sz="1900" kern="1200" dirty="0" smtClean="0"/>
            <a:t>Konstansok</a:t>
          </a:r>
          <a:endParaRPr lang="hu-HU" sz="1900" kern="1200" dirty="0"/>
        </a:p>
      </dsp:txBody>
      <dsp:txXfrm>
        <a:off x="18179" y="2290468"/>
        <a:ext cx="2103338" cy="354159"/>
      </dsp:txXfrm>
    </dsp:sp>
    <dsp:sp modelId="{11E11152-48E0-4E2A-9A55-2AB30B50CBEB}">
      <dsp:nvSpPr>
        <dsp:cNvPr id="0" name=""/>
        <dsp:cNvSpPr/>
      </dsp:nvSpPr>
      <dsp:spPr>
        <a:xfrm>
          <a:off x="0" y="2644628"/>
          <a:ext cx="8229600" cy="7447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t" anchorCtr="0">
          <a:noAutofit/>
        </a:bodyPr>
        <a:lstStyle/>
        <a:p>
          <a:pPr marL="114300" lvl="1" indent="-114300" algn="l" defTabSz="666750">
            <a:lnSpc>
              <a:spcPct val="90000"/>
            </a:lnSpc>
            <a:spcBef>
              <a:spcPct val="0"/>
            </a:spcBef>
            <a:spcAft>
              <a:spcPct val="15000"/>
            </a:spcAft>
            <a:buChar char="••"/>
          </a:pPr>
          <a:r>
            <a:rPr lang="hu-HU" sz="1500" kern="1200" dirty="0" smtClean="0"/>
            <a:t>A változókhoz hasonlóan ez is egy adott memóriaterület tartalmát jelentik de a tartalma nem módosítható, általános üzenetek, paraméterek (pl. matematikai konstansok Pi, e) rögzítésére használható, áttekinthetőbbé teszi a kódot.</a:t>
          </a:r>
          <a:endParaRPr lang="hu-HU" sz="1500" kern="1200" dirty="0"/>
        </a:p>
      </dsp:txBody>
      <dsp:txXfrm>
        <a:off x="0" y="2644628"/>
        <a:ext cx="8229600" cy="744787"/>
      </dsp:txXfrm>
    </dsp:sp>
    <dsp:sp modelId="{A8665B88-0DEB-4DC7-B259-B37D1EDEE1F1}">
      <dsp:nvSpPr>
        <dsp:cNvPr id="0" name=""/>
        <dsp:cNvSpPr/>
      </dsp:nvSpPr>
      <dsp:spPr>
        <a:xfrm>
          <a:off x="2139695" y="3408032"/>
          <a:ext cx="6089904" cy="3723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b" anchorCtr="0">
          <a:noAutofit/>
        </a:bodyPr>
        <a:lstStyle/>
        <a:p>
          <a:pPr lvl="0" algn="l" defTabSz="844550">
            <a:lnSpc>
              <a:spcPct val="90000"/>
            </a:lnSpc>
            <a:spcBef>
              <a:spcPct val="0"/>
            </a:spcBef>
            <a:spcAft>
              <a:spcPct val="35000"/>
            </a:spcAft>
          </a:pPr>
          <a:endParaRPr lang="hu-HU" sz="1900" kern="1200"/>
        </a:p>
      </dsp:txBody>
      <dsp:txXfrm>
        <a:off x="2139695" y="3408032"/>
        <a:ext cx="6089904" cy="372338"/>
      </dsp:txXfrm>
    </dsp:sp>
    <dsp:sp modelId="{96A33AFD-8A33-4756-A339-1EA807454DED}">
      <dsp:nvSpPr>
        <dsp:cNvPr id="0" name=""/>
        <dsp:cNvSpPr/>
      </dsp:nvSpPr>
      <dsp:spPr>
        <a:xfrm>
          <a:off x="0" y="3408032"/>
          <a:ext cx="2139696" cy="372338"/>
        </a:xfrm>
        <a:prstGeom prst="round2SameRect">
          <a:avLst>
            <a:gd name="adj1" fmla="val 16670"/>
            <a:gd name="adj2" fmla="val 0"/>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6195" tIns="36195" rIns="36195" bIns="36195" numCol="1" spcCol="1270" anchor="ctr" anchorCtr="0">
          <a:noAutofit/>
        </a:bodyPr>
        <a:lstStyle/>
        <a:p>
          <a:pPr lvl="0" algn="ctr" defTabSz="844550">
            <a:lnSpc>
              <a:spcPct val="90000"/>
            </a:lnSpc>
            <a:spcBef>
              <a:spcPct val="0"/>
            </a:spcBef>
            <a:spcAft>
              <a:spcPct val="35000"/>
            </a:spcAft>
          </a:pPr>
          <a:r>
            <a:rPr lang="hu-HU" sz="1900" kern="1200" dirty="0" smtClean="0"/>
            <a:t>Objektumok</a:t>
          </a:r>
          <a:endParaRPr lang="hu-HU" sz="1900" kern="1200" dirty="0"/>
        </a:p>
      </dsp:txBody>
      <dsp:txXfrm>
        <a:off x="18179" y="3426211"/>
        <a:ext cx="2103338" cy="354159"/>
      </dsp:txXfrm>
    </dsp:sp>
    <dsp:sp modelId="{886F65FA-E3EE-4D19-B23C-E80BAED651C5}">
      <dsp:nvSpPr>
        <dsp:cNvPr id="0" name=""/>
        <dsp:cNvSpPr/>
      </dsp:nvSpPr>
      <dsp:spPr>
        <a:xfrm>
          <a:off x="0" y="3780371"/>
          <a:ext cx="8229600" cy="7447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195" tIns="36195" rIns="36195" bIns="36195" numCol="1" spcCol="1270" anchor="t" anchorCtr="0">
          <a:noAutofit/>
        </a:bodyPr>
        <a:lstStyle/>
        <a:p>
          <a:pPr marL="114300" lvl="1" indent="-114300" algn="l" defTabSz="666750">
            <a:lnSpc>
              <a:spcPct val="90000"/>
            </a:lnSpc>
            <a:spcBef>
              <a:spcPct val="0"/>
            </a:spcBef>
            <a:spcAft>
              <a:spcPct val="15000"/>
            </a:spcAft>
            <a:buChar char="••"/>
          </a:pPr>
          <a:r>
            <a:rPr lang="hu-HU" sz="1500" kern="1200" dirty="0" smtClean="0"/>
            <a:t>Az objektumok összetett változók, melyek tartalmazhatnak tulajdonságokat, </a:t>
          </a:r>
          <a:r>
            <a:rPr lang="hu-HU" sz="1500" kern="1200" dirty="0" err="1" smtClean="0"/>
            <a:t>alobjektumokat</a:t>
          </a:r>
          <a:r>
            <a:rPr lang="hu-HU" sz="1500" kern="1200" dirty="0" smtClean="0"/>
            <a:t>, függvényeket és eljárásokat. Gyakran csak hivatkozunk egy meglévő objektumra, azaz csak egy alternatív nevet adunk neki.</a:t>
          </a:r>
          <a:endParaRPr lang="hu-HU" sz="1500" kern="1200" dirty="0"/>
        </a:p>
      </dsp:txBody>
      <dsp:txXfrm>
        <a:off x="0" y="3780371"/>
        <a:ext cx="8229600" cy="74478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77238D-C7C3-4C9C-8ED5-1C6EA37D0886}">
      <dsp:nvSpPr>
        <dsp:cNvPr id="0" name=""/>
        <dsp:cNvSpPr/>
      </dsp:nvSpPr>
      <dsp:spPr>
        <a:xfrm rot="5400000">
          <a:off x="5160327" y="-2086455"/>
          <a:ext cx="871601"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hu-HU" sz="1700" kern="1200" dirty="0" smtClean="0"/>
            <a:t>A változók típusának deklarálása és kódot érintő általános dolgok beállítása </a:t>
          </a:r>
          <a:endParaRPr lang="hu-HU" sz="1700" kern="1200" dirty="0"/>
        </a:p>
      </dsp:txBody>
      <dsp:txXfrm rot="-5400000">
        <a:off x="2962656" y="153764"/>
        <a:ext cx="5224396" cy="786505"/>
      </dsp:txXfrm>
    </dsp:sp>
    <dsp:sp modelId="{EBC72200-3ADC-49AC-A229-667DEFF86466}">
      <dsp:nvSpPr>
        <dsp:cNvPr id="0" name=""/>
        <dsp:cNvSpPr/>
      </dsp:nvSpPr>
      <dsp:spPr>
        <a:xfrm>
          <a:off x="0" y="2265"/>
          <a:ext cx="2962656" cy="108950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hu-HU" sz="3900" kern="1200" dirty="0" smtClean="0"/>
            <a:t>Deklaráció</a:t>
          </a:r>
          <a:endParaRPr lang="hu-HU" sz="3900" kern="1200" dirty="0"/>
        </a:p>
      </dsp:txBody>
      <dsp:txXfrm>
        <a:off x="53185" y="55450"/>
        <a:ext cx="2856286" cy="983131"/>
      </dsp:txXfrm>
    </dsp:sp>
    <dsp:sp modelId="{1A825B8E-6B3D-44E2-9A88-1B5493CA4537}">
      <dsp:nvSpPr>
        <dsp:cNvPr id="0" name=""/>
        <dsp:cNvSpPr/>
      </dsp:nvSpPr>
      <dsp:spPr>
        <a:xfrm rot="5400000">
          <a:off x="5160327" y="-942478"/>
          <a:ext cx="871601"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hu-HU" sz="1700" kern="1200" dirty="0" smtClean="0"/>
            <a:t>Az adatok begyűjtése és a változók beállítása. Az input lehet, egy </a:t>
          </a:r>
          <a:r>
            <a:rPr lang="hu-HU" sz="1700" kern="1200" dirty="0" err="1" smtClean="0"/>
            <a:t>excel</a:t>
          </a:r>
          <a:r>
            <a:rPr lang="hu-HU" sz="1700" kern="1200" dirty="0" smtClean="0"/>
            <a:t> táblázat, felhasználói input, szövegfájl, internet.</a:t>
          </a:r>
          <a:endParaRPr lang="hu-HU" sz="1700" kern="1200" dirty="0"/>
        </a:p>
      </dsp:txBody>
      <dsp:txXfrm rot="-5400000">
        <a:off x="2962656" y="1297741"/>
        <a:ext cx="5224396" cy="786505"/>
      </dsp:txXfrm>
    </dsp:sp>
    <dsp:sp modelId="{3A1C2DAE-4D81-4016-BAE5-32D4AD658F2A}">
      <dsp:nvSpPr>
        <dsp:cNvPr id="0" name=""/>
        <dsp:cNvSpPr/>
      </dsp:nvSpPr>
      <dsp:spPr>
        <a:xfrm>
          <a:off x="0" y="1146242"/>
          <a:ext cx="2962656" cy="108950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hu-HU" sz="3900" kern="1200" dirty="0" smtClean="0"/>
            <a:t>Input</a:t>
          </a:r>
          <a:endParaRPr lang="hu-HU" sz="3900" kern="1200" dirty="0"/>
        </a:p>
      </dsp:txBody>
      <dsp:txXfrm>
        <a:off x="53185" y="1199427"/>
        <a:ext cx="2856286" cy="983131"/>
      </dsp:txXfrm>
    </dsp:sp>
    <dsp:sp modelId="{07F40D53-023E-4735-A679-70494978449A}">
      <dsp:nvSpPr>
        <dsp:cNvPr id="0" name=""/>
        <dsp:cNvSpPr/>
      </dsp:nvSpPr>
      <dsp:spPr>
        <a:xfrm rot="5400000">
          <a:off x="5160327" y="201497"/>
          <a:ext cx="871601"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hu-HU" sz="1700" kern="1200" dirty="0" smtClean="0"/>
            <a:t>Az adatokon végzünk műveleteket, matematikai műveletek és vezérlési szerkezetek segítségével. </a:t>
          </a:r>
          <a:endParaRPr lang="hu-HU" sz="1700" kern="1200" dirty="0"/>
        </a:p>
      </dsp:txBody>
      <dsp:txXfrm rot="-5400000">
        <a:off x="2962656" y="2441716"/>
        <a:ext cx="5224396" cy="786505"/>
      </dsp:txXfrm>
    </dsp:sp>
    <dsp:sp modelId="{8D1E5C2A-20FA-45FE-8F26-2F9BD008B5F5}">
      <dsp:nvSpPr>
        <dsp:cNvPr id="0" name=""/>
        <dsp:cNvSpPr/>
      </dsp:nvSpPr>
      <dsp:spPr>
        <a:xfrm>
          <a:off x="0" y="2290219"/>
          <a:ext cx="2962656" cy="108950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hu-HU" sz="3900" kern="1200" dirty="0" smtClean="0"/>
            <a:t>Feldolgozás</a:t>
          </a:r>
          <a:endParaRPr lang="hu-HU" sz="3900" kern="1200" dirty="0"/>
        </a:p>
      </dsp:txBody>
      <dsp:txXfrm>
        <a:off x="53185" y="2343404"/>
        <a:ext cx="2856286" cy="983131"/>
      </dsp:txXfrm>
    </dsp:sp>
    <dsp:sp modelId="{88E9F3D8-7D54-474E-935A-90CB3F8142C9}">
      <dsp:nvSpPr>
        <dsp:cNvPr id="0" name=""/>
        <dsp:cNvSpPr/>
      </dsp:nvSpPr>
      <dsp:spPr>
        <a:xfrm rot="5400000">
          <a:off x="5160327" y="1345474"/>
          <a:ext cx="871601"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32385" rIns="64770" bIns="32385" numCol="1" spcCol="1270" anchor="ctr" anchorCtr="0">
          <a:noAutofit/>
        </a:bodyPr>
        <a:lstStyle/>
        <a:p>
          <a:pPr marL="171450" lvl="1" indent="-171450" algn="l" defTabSz="755650">
            <a:lnSpc>
              <a:spcPct val="90000"/>
            </a:lnSpc>
            <a:spcBef>
              <a:spcPct val="0"/>
            </a:spcBef>
            <a:spcAft>
              <a:spcPct val="15000"/>
            </a:spcAft>
            <a:buChar char="••"/>
          </a:pPr>
          <a:r>
            <a:rPr lang="hu-HU" sz="1700" kern="1200" dirty="0" smtClean="0"/>
            <a:t>A felhasználó vagy más programok számára értelmezhető módon közöljük az outputot, vagy végezzük el a kért eseményeket.</a:t>
          </a:r>
          <a:endParaRPr lang="hu-HU" sz="1700" kern="1200" dirty="0"/>
        </a:p>
      </dsp:txBody>
      <dsp:txXfrm rot="-5400000">
        <a:off x="2962656" y="3585693"/>
        <a:ext cx="5224396" cy="786505"/>
      </dsp:txXfrm>
    </dsp:sp>
    <dsp:sp modelId="{E9D1304F-4A1F-4ED0-A91C-66C8E381C607}">
      <dsp:nvSpPr>
        <dsp:cNvPr id="0" name=""/>
        <dsp:cNvSpPr/>
      </dsp:nvSpPr>
      <dsp:spPr>
        <a:xfrm>
          <a:off x="0" y="3434195"/>
          <a:ext cx="2962656" cy="108950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hu-HU" sz="3900" kern="1200" dirty="0" smtClean="0"/>
            <a:t>Output</a:t>
          </a:r>
          <a:endParaRPr lang="hu-HU" sz="3900" kern="1200" dirty="0"/>
        </a:p>
      </dsp:txBody>
      <dsp:txXfrm>
        <a:off x="53185" y="3487380"/>
        <a:ext cx="2856286" cy="98313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877238D-C7C3-4C9C-8ED5-1C6EA37D0886}">
      <dsp:nvSpPr>
        <dsp:cNvPr id="0" name=""/>
        <dsp:cNvSpPr/>
      </dsp:nvSpPr>
      <dsp:spPr>
        <a:xfrm rot="5400000">
          <a:off x="5379553" y="-2360878"/>
          <a:ext cx="433148"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511175">
            <a:lnSpc>
              <a:spcPct val="90000"/>
            </a:lnSpc>
            <a:spcBef>
              <a:spcPct val="0"/>
            </a:spcBef>
            <a:spcAft>
              <a:spcPct val="15000"/>
            </a:spcAft>
            <a:buChar char="••"/>
          </a:pPr>
          <a:r>
            <a:rPr lang="hu-HU" sz="1150" kern="1200" dirty="0" err="1" smtClean="0"/>
            <a:t>Boolean</a:t>
          </a:r>
          <a:r>
            <a:rPr lang="hu-HU" sz="1150" kern="1200" dirty="0" smtClean="0"/>
            <a:t> [</a:t>
          </a:r>
          <a:r>
            <a:rPr lang="hu-HU" sz="1150" kern="1200" dirty="0" err="1" smtClean="0"/>
            <a:t>True</a:t>
          </a:r>
          <a:r>
            <a:rPr lang="hu-HU" sz="1150" kern="1200" dirty="0" smtClean="0"/>
            <a:t> / </a:t>
          </a:r>
          <a:r>
            <a:rPr lang="hu-HU" sz="1150" kern="1200" dirty="0" err="1" smtClean="0"/>
            <a:t>False</a:t>
          </a:r>
          <a:r>
            <a:rPr lang="hu-HU" sz="1150" kern="1200" dirty="0" smtClean="0"/>
            <a:t>]</a:t>
          </a:r>
          <a:endParaRPr lang="hu-HU" sz="1150" kern="1200" dirty="0"/>
        </a:p>
        <a:p>
          <a:pPr marL="57150" lvl="1" indent="-57150" algn="l" defTabSz="511175">
            <a:lnSpc>
              <a:spcPct val="90000"/>
            </a:lnSpc>
            <a:spcBef>
              <a:spcPct val="0"/>
            </a:spcBef>
            <a:spcAft>
              <a:spcPct val="15000"/>
            </a:spcAft>
            <a:buChar char="••"/>
          </a:pPr>
          <a:r>
            <a:rPr lang="hu-HU" sz="1150" kern="1200" dirty="0" smtClean="0"/>
            <a:t>Csak logikai értékeket vehet fel, logikai műveletek kiértékelésekor használjuk. (Igaz / Hamis)</a:t>
          </a:r>
          <a:endParaRPr lang="hu-HU" sz="1150" kern="1200" dirty="0"/>
        </a:p>
      </dsp:txBody>
      <dsp:txXfrm rot="-5400000">
        <a:off x="2962656" y="77164"/>
        <a:ext cx="5245799" cy="390858"/>
      </dsp:txXfrm>
    </dsp:sp>
    <dsp:sp modelId="{EBC72200-3ADC-49AC-A229-667DEFF86466}">
      <dsp:nvSpPr>
        <dsp:cNvPr id="0" name=""/>
        <dsp:cNvSpPr/>
      </dsp:nvSpPr>
      <dsp:spPr>
        <a:xfrm>
          <a:off x="0" y="1875"/>
          <a:ext cx="2962656" cy="5414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hu-HU" sz="2700" kern="1200" dirty="0" smtClean="0"/>
            <a:t>Logikai</a:t>
          </a:r>
          <a:endParaRPr lang="hu-HU" sz="2700" kern="1200" dirty="0"/>
        </a:p>
      </dsp:txBody>
      <dsp:txXfrm>
        <a:off x="26431" y="28306"/>
        <a:ext cx="2909794" cy="488574"/>
      </dsp:txXfrm>
    </dsp:sp>
    <dsp:sp modelId="{1A825B8E-6B3D-44E2-9A88-1B5493CA4537}">
      <dsp:nvSpPr>
        <dsp:cNvPr id="0" name=""/>
        <dsp:cNvSpPr/>
      </dsp:nvSpPr>
      <dsp:spPr>
        <a:xfrm rot="5400000">
          <a:off x="5114864" y="-1587608"/>
          <a:ext cx="940677" cy="5256662"/>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511175">
            <a:lnSpc>
              <a:spcPct val="90000"/>
            </a:lnSpc>
            <a:spcBef>
              <a:spcPct val="0"/>
            </a:spcBef>
            <a:spcAft>
              <a:spcPct val="15000"/>
            </a:spcAft>
            <a:buChar char="••"/>
          </a:pPr>
          <a:r>
            <a:rPr lang="hu-HU" sz="1150" b="0" kern="1200" dirty="0" smtClean="0"/>
            <a:t>Long[</a:t>
          </a:r>
          <a:r>
            <a:rPr lang="hu-HU" sz="1150" b="0" kern="1200" dirty="0" err="1" smtClean="0"/>
            <a:t>from</a:t>
          </a:r>
          <a:r>
            <a:rPr lang="hu-HU" sz="1150" b="0" kern="1200" dirty="0" smtClean="0"/>
            <a:t> -2 147 483 648 </a:t>
          </a:r>
          <a:r>
            <a:rPr lang="hu-HU" sz="1150" b="0" kern="1200" dirty="0" err="1" smtClean="0"/>
            <a:t>to</a:t>
          </a:r>
          <a:r>
            <a:rPr lang="hu-HU" sz="1150" b="0" kern="1200" dirty="0" smtClean="0"/>
            <a:t> 2,147,483,647]</a:t>
          </a:r>
          <a:endParaRPr lang="hu-HU" sz="1150" b="0" kern="1200" dirty="0"/>
        </a:p>
        <a:p>
          <a:pPr marL="57150" lvl="1" indent="-57150" algn="l" defTabSz="511175">
            <a:lnSpc>
              <a:spcPct val="90000"/>
            </a:lnSpc>
            <a:spcBef>
              <a:spcPct val="0"/>
            </a:spcBef>
            <a:spcAft>
              <a:spcPct val="15000"/>
            </a:spcAft>
            <a:buChar char="••"/>
          </a:pPr>
          <a:r>
            <a:rPr lang="hu-HU" sz="1150" i="1" kern="1200" dirty="0" smtClean="0"/>
            <a:t>Integer[</a:t>
          </a:r>
          <a:r>
            <a:rPr lang="hu-HU" sz="1150" i="1" kern="1200" dirty="0" err="1" smtClean="0"/>
            <a:t>from</a:t>
          </a:r>
          <a:r>
            <a:rPr lang="hu-HU" sz="1150" i="1" kern="1200" dirty="0" smtClean="0"/>
            <a:t> -32768 </a:t>
          </a:r>
          <a:r>
            <a:rPr lang="hu-HU" sz="1150" i="1" kern="1200" dirty="0" err="1" smtClean="0"/>
            <a:t>to</a:t>
          </a:r>
          <a:r>
            <a:rPr lang="hu-HU" sz="1150" i="1" kern="1200" dirty="0" smtClean="0"/>
            <a:t> 32767],</a:t>
          </a:r>
          <a:endParaRPr lang="hu-HU" sz="1150" i="1" kern="1200" dirty="0"/>
        </a:p>
        <a:p>
          <a:pPr marL="57150" lvl="1" indent="-57150" algn="l" defTabSz="511175">
            <a:lnSpc>
              <a:spcPct val="90000"/>
            </a:lnSpc>
            <a:spcBef>
              <a:spcPct val="0"/>
            </a:spcBef>
            <a:spcAft>
              <a:spcPct val="15000"/>
            </a:spcAft>
            <a:buChar char="••"/>
          </a:pPr>
          <a:r>
            <a:rPr lang="hu-HU" sz="1150" i="1" kern="1200" dirty="0" smtClean="0"/>
            <a:t>Byte[</a:t>
          </a:r>
          <a:r>
            <a:rPr lang="hu-HU" sz="1150" i="1" kern="1200" dirty="0" err="1" smtClean="0"/>
            <a:t>from</a:t>
          </a:r>
          <a:r>
            <a:rPr lang="hu-HU" sz="1150" i="1" kern="1200" dirty="0" smtClean="0"/>
            <a:t> 0 </a:t>
          </a:r>
          <a:r>
            <a:rPr lang="hu-HU" sz="1150" i="1" kern="1200" dirty="0" err="1" smtClean="0"/>
            <a:t>to</a:t>
          </a:r>
          <a:r>
            <a:rPr lang="hu-HU" sz="1150" i="1" kern="1200" dirty="0" smtClean="0"/>
            <a:t> 255]</a:t>
          </a:r>
          <a:endParaRPr lang="hu-HU" sz="1150" i="1" kern="1200" dirty="0"/>
        </a:p>
        <a:p>
          <a:pPr marL="57150" lvl="1" indent="-57150" algn="l" defTabSz="511175">
            <a:lnSpc>
              <a:spcPct val="90000"/>
            </a:lnSpc>
            <a:spcBef>
              <a:spcPct val="0"/>
            </a:spcBef>
            <a:spcAft>
              <a:spcPct val="15000"/>
            </a:spcAft>
            <a:buChar char="••"/>
          </a:pPr>
          <a:r>
            <a:rPr lang="hu-HU" sz="1150" kern="1200" dirty="0" smtClean="0"/>
            <a:t>Csak egész értékeket vehet fel (negatívat is). Iterációra és számlálásra használjuk.</a:t>
          </a:r>
          <a:endParaRPr lang="hu-HU" sz="1150" kern="1200" dirty="0"/>
        </a:p>
      </dsp:txBody>
      <dsp:txXfrm rot="-5400000">
        <a:off x="2956872" y="616304"/>
        <a:ext cx="5210742" cy="848837"/>
      </dsp:txXfrm>
    </dsp:sp>
    <dsp:sp modelId="{3A1C2DAE-4D81-4016-BAE5-32D4AD658F2A}">
      <dsp:nvSpPr>
        <dsp:cNvPr id="0" name=""/>
        <dsp:cNvSpPr/>
      </dsp:nvSpPr>
      <dsp:spPr>
        <a:xfrm>
          <a:off x="0" y="582889"/>
          <a:ext cx="2956872" cy="915665"/>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hu-HU" sz="2700" kern="1200" dirty="0" smtClean="0"/>
            <a:t>Egész szám</a:t>
          </a:r>
          <a:endParaRPr lang="hu-HU" sz="2700" kern="1200" dirty="0"/>
        </a:p>
      </dsp:txBody>
      <dsp:txXfrm>
        <a:off x="44699" y="627588"/>
        <a:ext cx="2867474" cy="826267"/>
      </dsp:txXfrm>
    </dsp:sp>
    <dsp:sp modelId="{07F40D53-023E-4735-A679-70494978449A}">
      <dsp:nvSpPr>
        <dsp:cNvPr id="0" name=""/>
        <dsp:cNvSpPr/>
      </dsp:nvSpPr>
      <dsp:spPr>
        <a:xfrm rot="5400000">
          <a:off x="5234701" y="-707910"/>
          <a:ext cx="711923" cy="52618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511175">
            <a:lnSpc>
              <a:spcPct val="90000"/>
            </a:lnSpc>
            <a:spcBef>
              <a:spcPct val="0"/>
            </a:spcBef>
            <a:spcAft>
              <a:spcPct val="15000"/>
            </a:spcAft>
            <a:buChar char="••"/>
          </a:pPr>
          <a:r>
            <a:rPr lang="hu-HU" sz="1150" kern="1200" dirty="0" err="1" smtClean="0"/>
            <a:t>Double</a:t>
          </a:r>
          <a:r>
            <a:rPr lang="hu-HU" sz="1150" kern="1200" dirty="0" smtClean="0"/>
            <a:t>(akár a ±10^±300 nagyságrendig)</a:t>
          </a:r>
          <a:endParaRPr lang="hu-HU" sz="1150" kern="1200" dirty="0"/>
        </a:p>
        <a:p>
          <a:pPr marL="57150" lvl="1" indent="-57150" algn="l" defTabSz="511175">
            <a:lnSpc>
              <a:spcPct val="90000"/>
            </a:lnSpc>
            <a:spcBef>
              <a:spcPct val="0"/>
            </a:spcBef>
            <a:spcAft>
              <a:spcPct val="15000"/>
            </a:spcAft>
            <a:buChar char="••"/>
          </a:pPr>
          <a:r>
            <a:rPr lang="hu-HU" sz="1150" kern="1200" dirty="0" err="1" smtClean="0"/>
            <a:t>Single</a:t>
          </a:r>
          <a:r>
            <a:rPr lang="hu-HU" sz="1150" kern="1200" dirty="0" smtClean="0"/>
            <a:t>(akár a ±10^±38 nagyságrendig)</a:t>
          </a:r>
          <a:endParaRPr lang="hu-HU" sz="1150" kern="1200" dirty="0"/>
        </a:p>
        <a:p>
          <a:pPr marL="57150" lvl="1" indent="-57150" algn="l" defTabSz="511175">
            <a:lnSpc>
              <a:spcPct val="90000"/>
            </a:lnSpc>
            <a:spcBef>
              <a:spcPct val="0"/>
            </a:spcBef>
            <a:spcAft>
              <a:spcPct val="15000"/>
            </a:spcAft>
            <a:buChar char="••"/>
          </a:pPr>
          <a:r>
            <a:rPr lang="hu-HU" sz="1150" kern="1200" dirty="0" smtClean="0"/>
            <a:t>Az általános számtípus, </a:t>
          </a:r>
          <a:r>
            <a:rPr lang="hu-HU" sz="1150" kern="1200" dirty="0" err="1" smtClean="0"/>
            <a:t>tizedestörtként</a:t>
          </a:r>
          <a:r>
            <a:rPr lang="hu-HU" sz="1150" kern="1200" dirty="0" smtClean="0"/>
            <a:t> a számítások túlnyomó részéhez ezt használjuk.</a:t>
          </a:r>
          <a:endParaRPr lang="hu-HU" sz="1150" kern="1200" dirty="0"/>
        </a:p>
      </dsp:txBody>
      <dsp:txXfrm rot="-5400000">
        <a:off x="2959763" y="1601781"/>
        <a:ext cx="5227047" cy="642417"/>
      </dsp:txXfrm>
    </dsp:sp>
    <dsp:sp modelId="{8D1E5C2A-20FA-45FE-8F26-2F9BD008B5F5}">
      <dsp:nvSpPr>
        <dsp:cNvPr id="0" name=""/>
        <dsp:cNvSpPr/>
      </dsp:nvSpPr>
      <dsp:spPr>
        <a:xfrm>
          <a:off x="17469" y="1557630"/>
          <a:ext cx="2959762" cy="68545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hu-HU" sz="2700" kern="1200" dirty="0" err="1" smtClean="0"/>
            <a:t>Tizedestört</a:t>
          </a:r>
          <a:endParaRPr lang="hu-HU" sz="2700" kern="1200" dirty="0"/>
        </a:p>
      </dsp:txBody>
      <dsp:txXfrm>
        <a:off x="50930" y="1591091"/>
        <a:ext cx="2892840" cy="618535"/>
      </dsp:txXfrm>
    </dsp:sp>
    <dsp:sp modelId="{88E9F3D8-7D54-474E-935A-90CB3F8142C9}">
      <dsp:nvSpPr>
        <dsp:cNvPr id="0" name=""/>
        <dsp:cNvSpPr/>
      </dsp:nvSpPr>
      <dsp:spPr>
        <a:xfrm rot="5400000">
          <a:off x="5379553" y="-85625"/>
          <a:ext cx="433148"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511175">
            <a:lnSpc>
              <a:spcPct val="90000"/>
            </a:lnSpc>
            <a:spcBef>
              <a:spcPct val="0"/>
            </a:spcBef>
            <a:spcAft>
              <a:spcPct val="15000"/>
            </a:spcAft>
            <a:buChar char="••"/>
          </a:pPr>
          <a:r>
            <a:rPr lang="hu-HU" sz="1150" kern="1200" dirty="0" err="1" smtClean="0"/>
            <a:t>Date</a:t>
          </a:r>
          <a:endParaRPr lang="hu-HU" sz="1150" kern="1200" dirty="0"/>
        </a:p>
        <a:p>
          <a:pPr marL="57150" lvl="1" indent="-57150" algn="l" defTabSz="511175">
            <a:lnSpc>
              <a:spcPct val="90000"/>
            </a:lnSpc>
            <a:spcBef>
              <a:spcPct val="0"/>
            </a:spcBef>
            <a:spcAft>
              <a:spcPct val="15000"/>
            </a:spcAft>
            <a:buChar char="••"/>
          </a:pPr>
          <a:r>
            <a:rPr lang="hu-HU" sz="1150" kern="1200" dirty="0" smtClean="0"/>
            <a:t>Ez egy speciális típus, a dátumok hatékony kezeléséhez használjuk, szoros rokonságban áll a </a:t>
          </a:r>
          <a:r>
            <a:rPr lang="hu-HU" sz="1150" kern="1200" dirty="0" err="1" smtClean="0"/>
            <a:t>Double</a:t>
          </a:r>
          <a:r>
            <a:rPr lang="hu-HU" sz="1150" kern="1200" dirty="0" smtClean="0"/>
            <a:t> típussal.</a:t>
          </a:r>
          <a:endParaRPr lang="hu-HU" sz="1150" kern="1200" dirty="0"/>
        </a:p>
      </dsp:txBody>
      <dsp:txXfrm rot="-5400000">
        <a:off x="2962656" y="2352417"/>
        <a:ext cx="5245799" cy="390858"/>
      </dsp:txXfrm>
    </dsp:sp>
    <dsp:sp modelId="{E9D1304F-4A1F-4ED0-A91C-66C8E381C607}">
      <dsp:nvSpPr>
        <dsp:cNvPr id="0" name=""/>
        <dsp:cNvSpPr/>
      </dsp:nvSpPr>
      <dsp:spPr>
        <a:xfrm>
          <a:off x="0" y="2277128"/>
          <a:ext cx="2962656" cy="5414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hu-HU" sz="2700" kern="1200" dirty="0" smtClean="0"/>
            <a:t>Dátum</a:t>
          </a:r>
          <a:endParaRPr lang="hu-HU" sz="2700" kern="1200" dirty="0"/>
        </a:p>
      </dsp:txBody>
      <dsp:txXfrm>
        <a:off x="26431" y="2303559"/>
        <a:ext cx="2909794" cy="488574"/>
      </dsp:txXfrm>
    </dsp:sp>
    <dsp:sp modelId="{BDFEBE47-F644-4EB8-8452-289A61385687}">
      <dsp:nvSpPr>
        <dsp:cNvPr id="0" name=""/>
        <dsp:cNvSpPr/>
      </dsp:nvSpPr>
      <dsp:spPr>
        <a:xfrm rot="5400000">
          <a:off x="5379553" y="482881"/>
          <a:ext cx="433148"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511175">
            <a:lnSpc>
              <a:spcPct val="90000"/>
            </a:lnSpc>
            <a:spcBef>
              <a:spcPct val="0"/>
            </a:spcBef>
            <a:spcAft>
              <a:spcPct val="15000"/>
            </a:spcAft>
            <a:buChar char="••"/>
          </a:pPr>
          <a:r>
            <a:rPr lang="hu-HU" sz="1150" kern="1200" dirty="0" err="1" smtClean="0"/>
            <a:t>String</a:t>
          </a:r>
          <a:endParaRPr lang="hu-HU" sz="1150" kern="1200" dirty="0"/>
        </a:p>
        <a:p>
          <a:pPr marL="57150" lvl="1" indent="-57150" algn="l" defTabSz="511175">
            <a:lnSpc>
              <a:spcPct val="90000"/>
            </a:lnSpc>
            <a:spcBef>
              <a:spcPct val="0"/>
            </a:spcBef>
            <a:spcAft>
              <a:spcPct val="15000"/>
            </a:spcAft>
            <a:buChar char="••"/>
          </a:pPr>
          <a:r>
            <a:rPr lang="hu-HU" sz="1150" kern="1200" dirty="0" smtClean="0"/>
            <a:t>Idézőjelek között kell megadni az értéket ””.	</a:t>
          </a:r>
          <a:endParaRPr lang="hu-HU" sz="1150" kern="1200" dirty="0"/>
        </a:p>
      </dsp:txBody>
      <dsp:txXfrm rot="-5400000">
        <a:off x="2962656" y="2920924"/>
        <a:ext cx="5245799" cy="390858"/>
      </dsp:txXfrm>
    </dsp:sp>
    <dsp:sp modelId="{8AEC1556-A74E-45AD-8048-C54D984F52D7}">
      <dsp:nvSpPr>
        <dsp:cNvPr id="0" name=""/>
        <dsp:cNvSpPr/>
      </dsp:nvSpPr>
      <dsp:spPr>
        <a:xfrm>
          <a:off x="0" y="2845635"/>
          <a:ext cx="2962656" cy="5414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hu-HU" sz="2700" kern="1200" dirty="0" smtClean="0"/>
            <a:t>Szöveg</a:t>
          </a:r>
          <a:endParaRPr lang="hu-HU" sz="2700" kern="1200" dirty="0"/>
        </a:p>
      </dsp:txBody>
      <dsp:txXfrm>
        <a:off x="26431" y="2872066"/>
        <a:ext cx="2909794" cy="488574"/>
      </dsp:txXfrm>
    </dsp:sp>
    <dsp:sp modelId="{BBC84180-4ADA-47EB-B886-0BA3B9A459EE}">
      <dsp:nvSpPr>
        <dsp:cNvPr id="0" name=""/>
        <dsp:cNvSpPr/>
      </dsp:nvSpPr>
      <dsp:spPr>
        <a:xfrm rot="5400000">
          <a:off x="5379553" y="1051389"/>
          <a:ext cx="433148"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511175">
            <a:lnSpc>
              <a:spcPct val="90000"/>
            </a:lnSpc>
            <a:spcBef>
              <a:spcPct val="0"/>
            </a:spcBef>
            <a:spcAft>
              <a:spcPct val="15000"/>
            </a:spcAft>
            <a:buChar char="••"/>
          </a:pPr>
          <a:r>
            <a:rPr lang="hu-HU" sz="1150" kern="1200" dirty="0" err="1" smtClean="0"/>
            <a:t>Empty</a:t>
          </a:r>
          <a:r>
            <a:rPr lang="hu-HU" sz="1150" kern="1200" dirty="0" smtClean="0"/>
            <a:t>, </a:t>
          </a:r>
          <a:r>
            <a:rPr lang="hu-HU" sz="1150" kern="1200" dirty="0" err="1" smtClean="0"/>
            <a:t>Error</a:t>
          </a:r>
          <a:endParaRPr lang="hu-HU" sz="1150" kern="1200" dirty="0"/>
        </a:p>
        <a:p>
          <a:pPr marL="57150" lvl="1" indent="-57150" algn="l" defTabSz="511175">
            <a:lnSpc>
              <a:spcPct val="90000"/>
            </a:lnSpc>
            <a:spcBef>
              <a:spcPct val="0"/>
            </a:spcBef>
            <a:spcAft>
              <a:spcPct val="15000"/>
            </a:spcAft>
            <a:buChar char="••"/>
          </a:pPr>
          <a:r>
            <a:rPr lang="hu-HU" sz="1150" kern="1200" dirty="0" smtClean="0"/>
            <a:t>Speciális esetekben van rá szükség</a:t>
          </a:r>
          <a:endParaRPr lang="hu-HU" sz="1150" kern="1200" dirty="0"/>
        </a:p>
      </dsp:txBody>
      <dsp:txXfrm rot="-5400000">
        <a:off x="2962656" y="3489432"/>
        <a:ext cx="5245799" cy="390858"/>
      </dsp:txXfrm>
    </dsp:sp>
    <dsp:sp modelId="{A9D8A46C-C766-4E77-911F-1E50817BA6A7}">
      <dsp:nvSpPr>
        <dsp:cNvPr id="0" name=""/>
        <dsp:cNvSpPr/>
      </dsp:nvSpPr>
      <dsp:spPr>
        <a:xfrm>
          <a:off x="0" y="3414143"/>
          <a:ext cx="2962656" cy="5414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hu-HU" sz="2700" kern="1200" dirty="0" smtClean="0"/>
            <a:t>Egyéb</a:t>
          </a:r>
          <a:endParaRPr lang="hu-HU" sz="2700" kern="1200" dirty="0"/>
        </a:p>
      </dsp:txBody>
      <dsp:txXfrm>
        <a:off x="26431" y="3440574"/>
        <a:ext cx="2909794" cy="488574"/>
      </dsp:txXfrm>
    </dsp:sp>
    <dsp:sp modelId="{CF141434-59D1-40EE-999A-067819BDAA81}">
      <dsp:nvSpPr>
        <dsp:cNvPr id="0" name=""/>
        <dsp:cNvSpPr/>
      </dsp:nvSpPr>
      <dsp:spPr>
        <a:xfrm rot="5400000">
          <a:off x="5379553" y="1619897"/>
          <a:ext cx="433148"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511175">
            <a:lnSpc>
              <a:spcPct val="90000"/>
            </a:lnSpc>
            <a:spcBef>
              <a:spcPct val="0"/>
            </a:spcBef>
            <a:spcAft>
              <a:spcPct val="15000"/>
            </a:spcAft>
            <a:buChar char="••"/>
          </a:pPr>
          <a:r>
            <a:rPr lang="hu-HU" sz="1150" kern="1200" dirty="0" err="1" smtClean="0"/>
            <a:t>Variant</a:t>
          </a:r>
          <a:endParaRPr lang="hu-HU" sz="1150" kern="1200" dirty="0"/>
        </a:p>
        <a:p>
          <a:pPr marL="57150" lvl="1" indent="-57150" algn="l" defTabSz="511175">
            <a:lnSpc>
              <a:spcPct val="90000"/>
            </a:lnSpc>
            <a:spcBef>
              <a:spcPct val="0"/>
            </a:spcBef>
            <a:spcAft>
              <a:spcPct val="15000"/>
            </a:spcAft>
            <a:buChar char="••"/>
          </a:pPr>
          <a:r>
            <a:rPr lang="hu-HU" sz="1150" kern="1200" dirty="0" smtClean="0"/>
            <a:t>Ez képes bármelyik adattípussá átalakulni, automatikusan is</a:t>
          </a:r>
          <a:endParaRPr lang="hu-HU" sz="1150" kern="1200" dirty="0"/>
        </a:p>
      </dsp:txBody>
      <dsp:txXfrm rot="-5400000">
        <a:off x="2962656" y="4057940"/>
        <a:ext cx="5245799" cy="390858"/>
      </dsp:txXfrm>
    </dsp:sp>
    <dsp:sp modelId="{D9449FE6-9280-44A5-87DA-475EB9AE3F38}">
      <dsp:nvSpPr>
        <dsp:cNvPr id="0" name=""/>
        <dsp:cNvSpPr/>
      </dsp:nvSpPr>
      <dsp:spPr>
        <a:xfrm>
          <a:off x="0" y="3982651"/>
          <a:ext cx="2962656" cy="54143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lvl="0" algn="ctr" defTabSz="1200150">
            <a:lnSpc>
              <a:spcPct val="90000"/>
            </a:lnSpc>
            <a:spcBef>
              <a:spcPct val="0"/>
            </a:spcBef>
            <a:spcAft>
              <a:spcPct val="35000"/>
            </a:spcAft>
          </a:pPr>
          <a:r>
            <a:rPr lang="hu-HU" sz="2700" kern="1200" dirty="0" smtClean="0"/>
            <a:t>Általános</a:t>
          </a:r>
          <a:endParaRPr lang="hu-HU" sz="2700" kern="1200" dirty="0"/>
        </a:p>
      </dsp:txBody>
      <dsp:txXfrm>
        <a:off x="26431" y="4009082"/>
        <a:ext cx="2909794" cy="48857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B34690-0CE7-4F16-97A5-245283B52AFE}">
      <dsp:nvSpPr>
        <dsp:cNvPr id="0" name=""/>
        <dsp:cNvSpPr/>
      </dsp:nvSpPr>
      <dsp:spPr>
        <a:xfrm rot="5400000">
          <a:off x="5306625" y="-2270350"/>
          <a:ext cx="579005"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hu-HU" sz="1100" kern="1200" dirty="0" err="1" smtClean="0"/>
            <a:t>Const</a:t>
          </a:r>
          <a:r>
            <a:rPr lang="hu-HU" sz="1100" kern="1200" dirty="0" smtClean="0"/>
            <a:t> pi = 3.14</a:t>
          </a:r>
          <a:endParaRPr lang="hu-HU" sz="1100" kern="1200" dirty="0"/>
        </a:p>
        <a:p>
          <a:pPr marL="57150" lvl="1" indent="-57150" algn="l" defTabSz="488950">
            <a:lnSpc>
              <a:spcPct val="90000"/>
            </a:lnSpc>
            <a:spcBef>
              <a:spcPct val="0"/>
            </a:spcBef>
            <a:spcAft>
              <a:spcPct val="15000"/>
            </a:spcAft>
            <a:buChar char="••"/>
          </a:pPr>
          <a:r>
            <a:rPr lang="hu-HU" sz="1100" kern="1200" dirty="0" smtClean="0"/>
            <a:t>Lehet a modul elejére is tenni, és akkor az összes eljárás használni tudja.</a:t>
          </a:r>
          <a:endParaRPr lang="hu-HU" sz="1100" kern="1200" dirty="0"/>
        </a:p>
      </dsp:txBody>
      <dsp:txXfrm rot="-5400000">
        <a:off x="2962656" y="101884"/>
        <a:ext cx="5238679" cy="522475"/>
      </dsp:txXfrm>
    </dsp:sp>
    <dsp:sp modelId="{A5CE0B06-A566-43FD-86D1-69A5BC007A14}">
      <dsp:nvSpPr>
        <dsp:cNvPr id="0" name=""/>
        <dsp:cNvSpPr/>
      </dsp:nvSpPr>
      <dsp:spPr>
        <a:xfrm>
          <a:off x="0" y="1243"/>
          <a:ext cx="2962656" cy="7237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hu-HU" sz="2000" kern="1200" dirty="0" smtClean="0"/>
            <a:t>Konstans deklarálása</a:t>
          </a:r>
          <a:endParaRPr lang="hu-HU" sz="2000" kern="1200" dirty="0"/>
        </a:p>
      </dsp:txBody>
      <dsp:txXfrm>
        <a:off x="35331" y="36574"/>
        <a:ext cx="2891994" cy="653094"/>
      </dsp:txXfrm>
    </dsp:sp>
    <dsp:sp modelId="{A9F0E025-1CAD-4B73-B01D-4DDB2BCA7617}">
      <dsp:nvSpPr>
        <dsp:cNvPr id="0" name=""/>
        <dsp:cNvSpPr/>
      </dsp:nvSpPr>
      <dsp:spPr>
        <a:xfrm rot="5400000">
          <a:off x="5306625" y="-1510406"/>
          <a:ext cx="579005"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hu-HU" sz="1100" kern="1200" dirty="0" err="1" smtClean="0"/>
            <a:t>Dim</a:t>
          </a:r>
          <a:r>
            <a:rPr lang="hu-HU" sz="1100" kern="1200" dirty="0" smtClean="0"/>
            <a:t> </a:t>
          </a:r>
          <a:r>
            <a:rPr lang="hu-HU" sz="1100" kern="1200" dirty="0" err="1" smtClean="0"/>
            <a:t>szoveg</a:t>
          </a:r>
          <a:r>
            <a:rPr lang="hu-HU" sz="1100" kern="1200" dirty="0" smtClean="0"/>
            <a:t>  </a:t>
          </a:r>
          <a:r>
            <a:rPr lang="hu-HU" sz="1100" kern="1200" dirty="0" err="1" smtClean="0"/>
            <a:t>as</a:t>
          </a:r>
          <a:r>
            <a:rPr lang="hu-HU" sz="1100" kern="1200" dirty="0" smtClean="0"/>
            <a:t> </a:t>
          </a:r>
          <a:r>
            <a:rPr lang="hu-HU" sz="1100" kern="1200" dirty="0" err="1" smtClean="0"/>
            <a:t>String</a:t>
          </a:r>
          <a:endParaRPr lang="hu-HU" sz="1100" kern="1200" dirty="0"/>
        </a:p>
        <a:p>
          <a:pPr marL="57150" lvl="1" indent="-57150" algn="l" defTabSz="488950">
            <a:lnSpc>
              <a:spcPct val="90000"/>
            </a:lnSpc>
            <a:spcBef>
              <a:spcPct val="0"/>
            </a:spcBef>
            <a:spcAft>
              <a:spcPct val="15000"/>
            </a:spcAft>
            <a:buChar char="••"/>
          </a:pPr>
          <a:r>
            <a:rPr lang="hu-HU" sz="1100" kern="1200" dirty="0" smtClean="0"/>
            <a:t>Opcionális, de programozási szempontból hasznos, ha előre megadjuk az adattípust. A </a:t>
          </a:r>
          <a:r>
            <a:rPr lang="hu-HU" sz="1100" kern="1200" dirty="0" err="1" smtClean="0"/>
            <a:t>Dim</a:t>
          </a:r>
          <a:r>
            <a:rPr lang="hu-HU" sz="1100" kern="1200" dirty="0" smtClean="0"/>
            <a:t>, </a:t>
          </a:r>
          <a:r>
            <a:rPr lang="hu-HU" sz="1100" kern="1200" dirty="0" err="1" smtClean="0"/>
            <a:t>Private</a:t>
          </a:r>
          <a:r>
            <a:rPr lang="hu-HU" sz="1100" kern="1200" dirty="0" smtClean="0"/>
            <a:t> és a Public kulcsszavakkal a láthatóságot állítjuk.</a:t>
          </a:r>
          <a:endParaRPr lang="hu-HU" sz="1100" kern="1200" dirty="0"/>
        </a:p>
      </dsp:txBody>
      <dsp:txXfrm rot="-5400000">
        <a:off x="2962656" y="861828"/>
        <a:ext cx="5238679" cy="522475"/>
      </dsp:txXfrm>
    </dsp:sp>
    <dsp:sp modelId="{EF06F5BD-8C7A-44FE-A00E-054EEA910AAB}">
      <dsp:nvSpPr>
        <dsp:cNvPr id="0" name=""/>
        <dsp:cNvSpPr/>
      </dsp:nvSpPr>
      <dsp:spPr>
        <a:xfrm>
          <a:off x="0" y="761187"/>
          <a:ext cx="2962656" cy="7237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hu-HU" sz="2000" kern="1200" dirty="0" smtClean="0"/>
            <a:t>Változó deklarálása</a:t>
          </a:r>
          <a:endParaRPr lang="hu-HU" sz="2000" kern="1200" dirty="0"/>
        </a:p>
      </dsp:txBody>
      <dsp:txXfrm>
        <a:off x="35331" y="796518"/>
        <a:ext cx="2891994" cy="653094"/>
      </dsp:txXfrm>
    </dsp:sp>
    <dsp:sp modelId="{A48BC13F-FA3B-4137-BA01-5360DD92130F}">
      <dsp:nvSpPr>
        <dsp:cNvPr id="0" name=""/>
        <dsp:cNvSpPr/>
      </dsp:nvSpPr>
      <dsp:spPr>
        <a:xfrm rot="5400000">
          <a:off x="5306625" y="-750462"/>
          <a:ext cx="579005"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hu-HU" sz="1100" kern="1200" dirty="0" err="1" smtClean="0"/>
            <a:t>szoveg</a:t>
          </a:r>
          <a:r>
            <a:rPr lang="hu-HU" sz="1100" kern="1200" dirty="0" smtClean="0"/>
            <a:t> = "Ez egy szöveg"</a:t>
          </a:r>
          <a:endParaRPr lang="hu-HU" sz="1100" kern="1200" dirty="0"/>
        </a:p>
        <a:p>
          <a:pPr marL="57150" lvl="1" indent="-57150" algn="l" defTabSz="488950">
            <a:lnSpc>
              <a:spcPct val="90000"/>
            </a:lnSpc>
            <a:spcBef>
              <a:spcPct val="0"/>
            </a:spcBef>
            <a:spcAft>
              <a:spcPct val="15000"/>
            </a:spcAft>
            <a:buChar char="••"/>
          </a:pPr>
          <a:r>
            <a:rPr lang="hu-HU" sz="1100" kern="1200" dirty="0" smtClean="0"/>
            <a:t>Jobb oldalon van a kiértékelendő kifejezés, bal oldalon a változó, ami felveszi a jobboldal értékét. Az egyenlőségjel értékadást jelent, nem a matematikai egyenlőséget!</a:t>
          </a:r>
          <a:endParaRPr lang="hu-HU" sz="1100" kern="1200" dirty="0"/>
        </a:p>
      </dsp:txBody>
      <dsp:txXfrm rot="-5400000">
        <a:off x="2962656" y="1621772"/>
        <a:ext cx="5238679" cy="522475"/>
      </dsp:txXfrm>
    </dsp:sp>
    <dsp:sp modelId="{9B4F22E1-C37F-4BF5-8F52-AFBBBABF9F9B}">
      <dsp:nvSpPr>
        <dsp:cNvPr id="0" name=""/>
        <dsp:cNvSpPr/>
      </dsp:nvSpPr>
      <dsp:spPr>
        <a:xfrm>
          <a:off x="0" y="1521131"/>
          <a:ext cx="2962656" cy="7237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hu-HU" sz="2000" kern="1200" dirty="0" smtClean="0"/>
            <a:t>Értékadás</a:t>
          </a:r>
          <a:endParaRPr lang="hu-HU" sz="2000" kern="1200" dirty="0"/>
        </a:p>
      </dsp:txBody>
      <dsp:txXfrm>
        <a:off x="35331" y="1556462"/>
        <a:ext cx="2891994" cy="653094"/>
      </dsp:txXfrm>
    </dsp:sp>
    <dsp:sp modelId="{B1317C65-6351-4E68-9D51-21DDBB2B4EAA}">
      <dsp:nvSpPr>
        <dsp:cNvPr id="0" name=""/>
        <dsp:cNvSpPr/>
      </dsp:nvSpPr>
      <dsp:spPr>
        <a:xfrm rot="5400000">
          <a:off x="5306625" y="9481"/>
          <a:ext cx="579005"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hu-HU" sz="1100" kern="1200" dirty="0" err="1" smtClean="0"/>
            <a:t>Set</a:t>
          </a:r>
          <a:r>
            <a:rPr lang="hu-HU" sz="1100" kern="1200" dirty="0" smtClean="0"/>
            <a:t> </a:t>
          </a:r>
          <a:r>
            <a:rPr lang="hu-HU" sz="1100" kern="1200" dirty="0" err="1" smtClean="0"/>
            <a:t>ws</a:t>
          </a:r>
          <a:r>
            <a:rPr lang="hu-HU" sz="1100" kern="1200" dirty="0" smtClean="0"/>
            <a:t> = </a:t>
          </a:r>
          <a:r>
            <a:rPr lang="hu-HU" sz="1100" kern="1200" dirty="0" err="1" smtClean="0"/>
            <a:t>WorkSheets</a:t>
          </a:r>
          <a:r>
            <a:rPr lang="hu-HU" sz="1100" kern="1200" dirty="0" smtClean="0"/>
            <a:t>(”Munka1”)</a:t>
          </a:r>
          <a:endParaRPr lang="hu-HU" sz="1100" kern="1200" dirty="0"/>
        </a:p>
        <a:p>
          <a:pPr marL="57150" lvl="1" indent="-57150" algn="l" defTabSz="488950">
            <a:lnSpc>
              <a:spcPct val="90000"/>
            </a:lnSpc>
            <a:spcBef>
              <a:spcPct val="0"/>
            </a:spcBef>
            <a:spcAft>
              <a:spcPct val="15000"/>
            </a:spcAft>
            <a:buChar char="••"/>
          </a:pPr>
          <a:r>
            <a:rPr lang="hu-HU" sz="1100" kern="1200" dirty="0" smtClean="0"/>
            <a:t>Ilyenkor nem hozunk létre új objektumokat, hanem csak a meglévőre hivatkozunk egy másik névvel.</a:t>
          </a:r>
          <a:endParaRPr lang="hu-HU" sz="1100" kern="1200" dirty="0"/>
        </a:p>
      </dsp:txBody>
      <dsp:txXfrm rot="-5400000">
        <a:off x="2962656" y="2381716"/>
        <a:ext cx="5238679" cy="522475"/>
      </dsp:txXfrm>
    </dsp:sp>
    <dsp:sp modelId="{AC4CCCD3-0C88-4902-BD51-2136F9B8AB14}">
      <dsp:nvSpPr>
        <dsp:cNvPr id="0" name=""/>
        <dsp:cNvSpPr/>
      </dsp:nvSpPr>
      <dsp:spPr>
        <a:xfrm>
          <a:off x="0" y="2281075"/>
          <a:ext cx="2962656" cy="7237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hu-HU" sz="2000" kern="1200" dirty="0" smtClean="0"/>
            <a:t>Hivatkozás objektum esetén</a:t>
          </a:r>
          <a:endParaRPr lang="hu-HU" sz="2000" kern="1200" dirty="0"/>
        </a:p>
      </dsp:txBody>
      <dsp:txXfrm>
        <a:off x="35331" y="2316406"/>
        <a:ext cx="2891994" cy="653094"/>
      </dsp:txXfrm>
    </dsp:sp>
    <dsp:sp modelId="{6462EB3A-701B-42F7-B918-187F4DA6FD95}">
      <dsp:nvSpPr>
        <dsp:cNvPr id="0" name=""/>
        <dsp:cNvSpPr/>
      </dsp:nvSpPr>
      <dsp:spPr>
        <a:xfrm rot="5400000">
          <a:off x="5306625" y="769425"/>
          <a:ext cx="579005"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hu-HU" sz="1100" kern="1200" dirty="0" smtClean="0"/>
            <a:t>Matematikai alapműveletek: + - * / ^  </a:t>
          </a:r>
          <a:r>
            <a:rPr lang="hu-HU" sz="1100" kern="1200" dirty="0" err="1" smtClean="0"/>
            <a:t>Mod</a:t>
          </a:r>
          <a:endParaRPr lang="hu-HU" sz="1100" kern="1200" dirty="0"/>
        </a:p>
        <a:p>
          <a:pPr marL="57150" lvl="1" indent="-57150" algn="l" defTabSz="488950">
            <a:lnSpc>
              <a:spcPct val="90000"/>
            </a:lnSpc>
            <a:spcBef>
              <a:spcPct val="0"/>
            </a:spcBef>
            <a:spcAft>
              <a:spcPct val="15000"/>
            </a:spcAft>
            <a:buChar char="••"/>
          </a:pPr>
          <a:r>
            <a:rPr lang="hu-HU" sz="1100" kern="1200" dirty="0" smtClean="0"/>
            <a:t>Összehasonlítások: &lt; &gt; = &lt;= &gt;= &lt;&gt;</a:t>
          </a:r>
          <a:endParaRPr lang="hu-HU" sz="1100" kern="1200" dirty="0"/>
        </a:p>
        <a:p>
          <a:pPr marL="57150" lvl="1" indent="-57150" algn="l" defTabSz="488950">
            <a:lnSpc>
              <a:spcPct val="90000"/>
            </a:lnSpc>
            <a:spcBef>
              <a:spcPct val="0"/>
            </a:spcBef>
            <a:spcAft>
              <a:spcPct val="15000"/>
            </a:spcAft>
            <a:buChar char="••"/>
          </a:pPr>
          <a:r>
            <a:rPr lang="hu-HU" sz="1100" kern="1200" dirty="0" smtClean="0"/>
            <a:t>Összefűzés: &amp;</a:t>
          </a:r>
          <a:endParaRPr lang="hu-HU" sz="1100" kern="1200" dirty="0"/>
        </a:p>
      </dsp:txBody>
      <dsp:txXfrm rot="-5400000">
        <a:off x="2962656" y="3141660"/>
        <a:ext cx="5238679" cy="522475"/>
      </dsp:txXfrm>
    </dsp:sp>
    <dsp:sp modelId="{0B372312-4E55-44F7-9F75-B314D6250CB7}">
      <dsp:nvSpPr>
        <dsp:cNvPr id="0" name=""/>
        <dsp:cNvSpPr/>
      </dsp:nvSpPr>
      <dsp:spPr>
        <a:xfrm>
          <a:off x="0" y="3041019"/>
          <a:ext cx="2962656" cy="7237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hu-HU" sz="2000" kern="1200" dirty="0" smtClean="0"/>
            <a:t>Műveletek</a:t>
          </a:r>
          <a:endParaRPr lang="hu-HU" sz="2000" kern="1200" dirty="0"/>
        </a:p>
      </dsp:txBody>
      <dsp:txXfrm>
        <a:off x="35331" y="3076350"/>
        <a:ext cx="2891994" cy="653094"/>
      </dsp:txXfrm>
    </dsp:sp>
    <dsp:sp modelId="{D64B8FB0-CF93-45F4-A954-8E1040EC6ACE}">
      <dsp:nvSpPr>
        <dsp:cNvPr id="0" name=""/>
        <dsp:cNvSpPr/>
      </dsp:nvSpPr>
      <dsp:spPr>
        <a:xfrm rot="5400000">
          <a:off x="5306625" y="1529369"/>
          <a:ext cx="579005" cy="5266944"/>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57150" lvl="1" indent="-57150" algn="l" defTabSz="488950">
            <a:lnSpc>
              <a:spcPct val="90000"/>
            </a:lnSpc>
            <a:spcBef>
              <a:spcPct val="0"/>
            </a:spcBef>
            <a:spcAft>
              <a:spcPct val="15000"/>
            </a:spcAft>
            <a:buChar char="••"/>
          </a:pPr>
          <a:r>
            <a:rPr lang="hu-HU" sz="1100" kern="1200" dirty="0" err="1" smtClean="0"/>
            <a:t>CLng</a:t>
          </a:r>
          <a:r>
            <a:rPr lang="hu-HU" sz="1100" kern="1200" dirty="0" smtClean="0"/>
            <a:t>, </a:t>
          </a:r>
          <a:r>
            <a:rPr lang="hu-HU" sz="1100" kern="1200" dirty="0" err="1" smtClean="0"/>
            <a:t>CDbl</a:t>
          </a:r>
          <a:r>
            <a:rPr lang="hu-HU" sz="1100" kern="1200" dirty="0" smtClean="0"/>
            <a:t>, </a:t>
          </a:r>
          <a:r>
            <a:rPr lang="hu-HU" sz="1100" kern="1200" dirty="0" err="1" smtClean="0"/>
            <a:t>CStr</a:t>
          </a:r>
          <a:r>
            <a:rPr lang="hu-HU" sz="1100" kern="1200" dirty="0" smtClean="0"/>
            <a:t>, </a:t>
          </a:r>
          <a:r>
            <a:rPr lang="hu-HU" sz="1100" kern="1200" dirty="0" err="1" smtClean="0"/>
            <a:t>CDate</a:t>
          </a:r>
          <a:r>
            <a:rPr lang="hu-HU" sz="1100" kern="1200" dirty="0" smtClean="0"/>
            <a:t>, …</a:t>
          </a:r>
          <a:endParaRPr lang="hu-HU" sz="1100" kern="1200" dirty="0"/>
        </a:p>
        <a:p>
          <a:pPr marL="57150" lvl="1" indent="-57150" algn="l" defTabSz="488950">
            <a:lnSpc>
              <a:spcPct val="90000"/>
            </a:lnSpc>
            <a:spcBef>
              <a:spcPct val="0"/>
            </a:spcBef>
            <a:spcAft>
              <a:spcPct val="15000"/>
            </a:spcAft>
            <a:buChar char="••"/>
          </a:pPr>
          <a:r>
            <a:rPr lang="hu-HU" sz="1100" kern="1200" dirty="0" smtClean="0"/>
            <a:t>A változó típusát néha meg kell változtatni, hogy használni lehessen.</a:t>
          </a:r>
          <a:endParaRPr lang="hu-HU" sz="1100" kern="1200" dirty="0"/>
        </a:p>
      </dsp:txBody>
      <dsp:txXfrm rot="-5400000">
        <a:off x="2962656" y="3901604"/>
        <a:ext cx="5238679" cy="522475"/>
      </dsp:txXfrm>
    </dsp:sp>
    <dsp:sp modelId="{75AFF6A9-2BBB-4378-BB25-F55BD4558DC7}">
      <dsp:nvSpPr>
        <dsp:cNvPr id="0" name=""/>
        <dsp:cNvSpPr/>
      </dsp:nvSpPr>
      <dsp:spPr>
        <a:xfrm>
          <a:off x="0" y="3800963"/>
          <a:ext cx="2962656" cy="723756"/>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a:lnSpc>
              <a:spcPct val="90000"/>
            </a:lnSpc>
            <a:spcBef>
              <a:spcPct val="0"/>
            </a:spcBef>
            <a:spcAft>
              <a:spcPct val="35000"/>
            </a:spcAft>
          </a:pPr>
          <a:r>
            <a:rPr lang="hu-HU" sz="2000" kern="1200" dirty="0" smtClean="0"/>
            <a:t>Konvertálás</a:t>
          </a:r>
          <a:endParaRPr lang="hu-HU" sz="2000" kern="1200" dirty="0"/>
        </a:p>
      </dsp:txBody>
      <dsp:txXfrm>
        <a:off x="35331" y="3836294"/>
        <a:ext cx="2891994" cy="65309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E9B0871-5884-42AB-8515-5BB955B54D79}">
      <dsp:nvSpPr>
        <dsp:cNvPr id="0" name=""/>
        <dsp:cNvSpPr/>
      </dsp:nvSpPr>
      <dsp:spPr>
        <a:xfrm>
          <a:off x="4317" y="0"/>
          <a:ext cx="1745807" cy="151216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hu-HU" sz="3600" kern="1200" dirty="0" smtClean="0"/>
            <a:t>Változó neve</a:t>
          </a:r>
          <a:endParaRPr lang="hu-HU" sz="3600" kern="1200" dirty="0"/>
        </a:p>
      </dsp:txBody>
      <dsp:txXfrm>
        <a:off x="48607" y="44290"/>
        <a:ext cx="1657227" cy="1423588"/>
      </dsp:txXfrm>
    </dsp:sp>
    <dsp:sp modelId="{3BBA1E49-1BD0-4362-82CA-9BA2F62D0409}">
      <dsp:nvSpPr>
        <dsp:cNvPr id="0" name=""/>
        <dsp:cNvSpPr/>
      </dsp:nvSpPr>
      <dsp:spPr>
        <a:xfrm>
          <a:off x="2043420" y="0"/>
          <a:ext cx="1745807" cy="151216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hu-HU" sz="3600" kern="1200" dirty="0" smtClean="0"/>
            <a:t>Változó értéke</a:t>
          </a:r>
          <a:endParaRPr lang="hu-HU" sz="3600" kern="1200" dirty="0"/>
        </a:p>
      </dsp:txBody>
      <dsp:txXfrm>
        <a:off x="2087710" y="44290"/>
        <a:ext cx="1657227" cy="1423588"/>
      </dsp:txXfrm>
    </dsp:sp>
    <dsp:sp modelId="{70D049FF-EC7D-43C4-A25E-634C8586FD38}">
      <dsp:nvSpPr>
        <dsp:cNvPr id="0" name=""/>
        <dsp:cNvSpPr/>
      </dsp:nvSpPr>
      <dsp:spPr>
        <a:xfrm>
          <a:off x="4082523" y="0"/>
          <a:ext cx="1745807" cy="151216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hu-HU" sz="3600" kern="1200" dirty="0" smtClean="0"/>
            <a:t>Változó típusa</a:t>
          </a:r>
          <a:endParaRPr lang="hu-HU" sz="3600" kern="1200" dirty="0"/>
        </a:p>
      </dsp:txBody>
      <dsp:txXfrm>
        <a:off x="4126813" y="44290"/>
        <a:ext cx="1657227" cy="142358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244E25-B9CC-4CBC-AFC9-0256AB55CEF3}">
      <dsp:nvSpPr>
        <dsp:cNvPr id="0" name=""/>
        <dsp:cNvSpPr/>
      </dsp:nvSpPr>
      <dsp:spPr>
        <a:xfrm>
          <a:off x="0" y="0"/>
          <a:ext cx="8229600" cy="14143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hu-HU" sz="2200" kern="1200" dirty="0" err="1" smtClean="0"/>
            <a:t>InputBox</a:t>
          </a:r>
          <a:endParaRPr lang="hu-HU" sz="2200" kern="1200" dirty="0"/>
        </a:p>
        <a:p>
          <a:pPr marL="171450" lvl="1" indent="-171450" algn="l" defTabSz="755650">
            <a:lnSpc>
              <a:spcPct val="90000"/>
            </a:lnSpc>
            <a:spcBef>
              <a:spcPct val="0"/>
            </a:spcBef>
            <a:spcAft>
              <a:spcPct val="15000"/>
            </a:spcAft>
            <a:buChar char="••"/>
          </a:pPr>
          <a:r>
            <a:rPr lang="hu-HU" sz="1700" kern="1200" dirty="0" smtClean="0"/>
            <a:t>A felhasználótól tudjuk bekérni az adatokat</a:t>
          </a:r>
          <a:endParaRPr lang="hu-HU" sz="1700" kern="1200" dirty="0"/>
        </a:p>
        <a:p>
          <a:pPr marL="171450" lvl="1" indent="-171450" algn="l" defTabSz="755650">
            <a:lnSpc>
              <a:spcPct val="90000"/>
            </a:lnSpc>
            <a:spcBef>
              <a:spcPct val="0"/>
            </a:spcBef>
            <a:spcAft>
              <a:spcPct val="15000"/>
            </a:spcAft>
            <a:buChar char="••"/>
          </a:pPr>
          <a:r>
            <a:rPr lang="hu-HU" sz="1700" kern="1200" dirty="0" err="1" smtClean="0"/>
            <a:t>InputBox</a:t>
          </a:r>
          <a:r>
            <a:rPr lang="hu-HU" sz="1700" kern="1200" dirty="0" smtClean="0"/>
            <a:t>("Írd be az szöveget")</a:t>
          </a:r>
          <a:endParaRPr lang="hu-HU" sz="1700" kern="1200" dirty="0"/>
        </a:p>
      </dsp:txBody>
      <dsp:txXfrm>
        <a:off x="1787356" y="0"/>
        <a:ext cx="6442243" cy="1414363"/>
      </dsp:txXfrm>
    </dsp:sp>
    <dsp:sp modelId="{984CA551-764C-492E-A802-709604D7A213}">
      <dsp:nvSpPr>
        <dsp:cNvPr id="0" name=""/>
        <dsp:cNvSpPr/>
      </dsp:nvSpPr>
      <dsp:spPr>
        <a:xfrm>
          <a:off x="141436" y="383179"/>
          <a:ext cx="1645920" cy="648004"/>
        </a:xfrm>
        <a:prstGeom prst="roundRect">
          <a:avLst>
            <a:gd name="adj" fmla="val 10000"/>
          </a:avLst>
        </a:prstGeom>
        <a:blipFill rotWithShape="1">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741FCD-8393-41D0-A1EC-014C570FA15A}">
      <dsp:nvSpPr>
        <dsp:cNvPr id="0" name=""/>
        <dsp:cNvSpPr/>
      </dsp:nvSpPr>
      <dsp:spPr>
        <a:xfrm>
          <a:off x="0" y="1555799"/>
          <a:ext cx="8229600" cy="14143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hu-HU" sz="2200" kern="1200" dirty="0" err="1" smtClean="0"/>
            <a:t>MsgBox</a:t>
          </a:r>
          <a:endParaRPr lang="hu-HU" sz="2200" kern="1200" dirty="0"/>
        </a:p>
        <a:p>
          <a:pPr marL="171450" lvl="1" indent="-171450" algn="l" defTabSz="755650">
            <a:lnSpc>
              <a:spcPct val="90000"/>
            </a:lnSpc>
            <a:spcBef>
              <a:spcPct val="0"/>
            </a:spcBef>
            <a:spcAft>
              <a:spcPct val="15000"/>
            </a:spcAft>
            <a:buChar char="••"/>
          </a:pPr>
          <a:r>
            <a:rPr lang="hu-HU" sz="1700" kern="1200" dirty="0" smtClean="0"/>
            <a:t>A felhasználónak megjelenítünk egy üzenetet</a:t>
          </a:r>
          <a:endParaRPr lang="hu-HU" sz="1700" kern="1200" dirty="0"/>
        </a:p>
        <a:p>
          <a:pPr marL="171450" lvl="1" indent="-171450" algn="l" defTabSz="755650">
            <a:lnSpc>
              <a:spcPct val="90000"/>
            </a:lnSpc>
            <a:spcBef>
              <a:spcPct val="0"/>
            </a:spcBef>
            <a:spcAft>
              <a:spcPct val="15000"/>
            </a:spcAft>
            <a:buChar char="••"/>
          </a:pPr>
          <a:r>
            <a:rPr lang="hu-HU" sz="1700" kern="1200" dirty="0" err="1" smtClean="0"/>
            <a:t>Msgbox</a:t>
          </a:r>
          <a:r>
            <a:rPr lang="hu-HU" sz="1700" kern="1200" dirty="0" smtClean="0"/>
            <a:t> ”Ez egy üzenet”</a:t>
          </a:r>
          <a:endParaRPr lang="hu-HU" sz="1700" kern="1200" dirty="0"/>
        </a:p>
      </dsp:txBody>
      <dsp:txXfrm>
        <a:off x="1787356" y="1555799"/>
        <a:ext cx="6442243" cy="1414363"/>
      </dsp:txXfrm>
    </dsp:sp>
    <dsp:sp modelId="{566141BE-8BFD-4DC8-B317-0916093243DD}">
      <dsp:nvSpPr>
        <dsp:cNvPr id="0" name=""/>
        <dsp:cNvSpPr/>
      </dsp:nvSpPr>
      <dsp:spPr>
        <a:xfrm>
          <a:off x="352393" y="1697236"/>
          <a:ext cx="1224004" cy="1131490"/>
        </a:xfrm>
        <a:prstGeom prst="roundRect">
          <a:avLst>
            <a:gd name="adj" fmla="val 10000"/>
          </a:avLst>
        </a:prstGeom>
        <a:blipFill rotWithShape="1">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FC97B6E-A6FC-4637-878B-4D070375601E}">
      <dsp:nvSpPr>
        <dsp:cNvPr id="0" name=""/>
        <dsp:cNvSpPr/>
      </dsp:nvSpPr>
      <dsp:spPr>
        <a:xfrm>
          <a:off x="0" y="3111599"/>
          <a:ext cx="8229600" cy="1414363"/>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t" anchorCtr="0">
          <a:noAutofit/>
        </a:bodyPr>
        <a:lstStyle/>
        <a:p>
          <a:pPr lvl="0" algn="l" defTabSz="977900">
            <a:lnSpc>
              <a:spcPct val="90000"/>
            </a:lnSpc>
            <a:spcBef>
              <a:spcPct val="0"/>
            </a:spcBef>
            <a:spcAft>
              <a:spcPct val="35000"/>
            </a:spcAft>
          </a:pPr>
          <a:r>
            <a:rPr lang="hu-HU" sz="2200" kern="1200" dirty="0" err="1" smtClean="0"/>
            <a:t>Kommentelés</a:t>
          </a:r>
          <a:r>
            <a:rPr lang="hu-HU" sz="2200" kern="1200" dirty="0" smtClean="0"/>
            <a:t> a kódban</a:t>
          </a:r>
          <a:endParaRPr lang="hu-HU" sz="2200" kern="1200" dirty="0"/>
        </a:p>
        <a:p>
          <a:pPr marL="171450" lvl="1" indent="-171450" algn="l" defTabSz="755650">
            <a:lnSpc>
              <a:spcPct val="90000"/>
            </a:lnSpc>
            <a:spcBef>
              <a:spcPct val="0"/>
            </a:spcBef>
            <a:spcAft>
              <a:spcPct val="15000"/>
            </a:spcAft>
            <a:buChar char="••"/>
          </a:pPr>
          <a:r>
            <a:rPr lang="hu-HU" sz="1700" kern="1200" dirty="0" smtClean="0"/>
            <a:t>A kód írása során érdemes megjegyzéseket  hagyni, amik segítik az </a:t>
          </a:r>
          <a:r>
            <a:rPr lang="hu-HU" sz="1700" kern="1200" dirty="0" err="1" smtClean="0"/>
            <a:t>értélmezést</a:t>
          </a:r>
          <a:r>
            <a:rPr lang="hu-HU" sz="1700" kern="1200" dirty="0" smtClean="0"/>
            <a:t> nekünk és másoknak</a:t>
          </a:r>
          <a:endParaRPr lang="hu-HU" sz="1700" kern="1200" dirty="0"/>
        </a:p>
        <a:p>
          <a:pPr marL="171450" lvl="1" indent="-171450" algn="l" defTabSz="755650">
            <a:lnSpc>
              <a:spcPct val="90000"/>
            </a:lnSpc>
            <a:spcBef>
              <a:spcPct val="0"/>
            </a:spcBef>
            <a:spcAft>
              <a:spcPct val="15000"/>
            </a:spcAft>
            <a:buChar char="••"/>
          </a:pPr>
          <a:r>
            <a:rPr lang="hu-HU" sz="1700" kern="1200" dirty="0" smtClean="0"/>
            <a:t>'Ez egy komment a kódban</a:t>
          </a:r>
          <a:endParaRPr lang="hu-HU" sz="1700" kern="1200" dirty="0"/>
        </a:p>
      </dsp:txBody>
      <dsp:txXfrm>
        <a:off x="1787356" y="3111599"/>
        <a:ext cx="6442243" cy="1414363"/>
      </dsp:txXfrm>
    </dsp:sp>
    <dsp:sp modelId="{08BA3E3A-EE77-4672-888D-57E4911E6233}">
      <dsp:nvSpPr>
        <dsp:cNvPr id="0" name=""/>
        <dsp:cNvSpPr/>
      </dsp:nvSpPr>
      <dsp:spPr>
        <a:xfrm>
          <a:off x="141436" y="3386783"/>
          <a:ext cx="1645920" cy="863995"/>
        </a:xfrm>
        <a:prstGeom prst="roundRect">
          <a:avLst>
            <a:gd name="adj" fmla="val 10000"/>
          </a:avLst>
        </a:prstGeom>
        <a:blipFill rotWithShape="1">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Füles lista"/>
  <dgm:desc val="Nem szekvenciális jellegű, vagy csoportokba szervezett információk szemléltetése. Az ábra jól mutat kis mennyiségű 1. szintű szövegből álló listák esetén. Az első 2. szintű szöveg az 1. szintű szöveg mellett jelenik meg, az adott ponthoz tartozó további 2. szintű szövegek pedig az 1. szintű alá kerülnek."/>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architecture+Icon">
  <dgm:title val="Architektúra elrendezés"/>
  <dgm:desc val="Alulról felfelé felépülő hierarchikus kapcsolatok megjelenítésére szolgál. Ez az elrendezés más objektumokon alapuló architekturális összetevők és objektumok megjelenítésére alkalma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architecture+Icon">
  <dgm:title val="Architektúra elrendezés"/>
  <dgm:desc val="Alulról felfelé felépülő hierarchikus kapcsolatok megjelenítésére szolgál. Ez az elrendezés más objektumokon alapuló architekturális összetevők és objektumok megjelenítésére alkalma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047D7823-BCAD-488A-ACDE-A2698886D43E}" type="datetimeFigureOut">
              <a:rPr lang="hu-HU" smtClean="0"/>
              <a:t>2014.09.25.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5A8B6699-1F9F-41D4-A720-440E1F3CB52B}" type="slidenum">
              <a:rPr lang="hu-HU" smtClean="0"/>
              <a:t>‹#›</a:t>
            </a:fld>
            <a:endParaRPr lang="hu-HU"/>
          </a:p>
        </p:txBody>
      </p:sp>
    </p:spTree>
    <p:extLst>
      <p:ext uri="{BB962C8B-B14F-4D97-AF65-F5344CB8AC3E}">
        <p14:creationId xmlns:p14="http://schemas.microsoft.com/office/powerpoint/2010/main" val="2041342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047D7823-BCAD-488A-ACDE-A2698886D43E}" type="datetimeFigureOut">
              <a:rPr lang="hu-HU" smtClean="0"/>
              <a:t>2014.09.25.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5A8B6699-1F9F-41D4-A720-440E1F3CB52B}" type="slidenum">
              <a:rPr lang="hu-HU" smtClean="0"/>
              <a:t>‹#›</a:t>
            </a:fld>
            <a:endParaRPr lang="hu-HU"/>
          </a:p>
        </p:txBody>
      </p:sp>
    </p:spTree>
    <p:extLst>
      <p:ext uri="{BB962C8B-B14F-4D97-AF65-F5344CB8AC3E}">
        <p14:creationId xmlns:p14="http://schemas.microsoft.com/office/powerpoint/2010/main" val="2961454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047D7823-BCAD-488A-ACDE-A2698886D43E}" type="datetimeFigureOut">
              <a:rPr lang="hu-HU" smtClean="0"/>
              <a:t>2014.09.25.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5A8B6699-1F9F-41D4-A720-440E1F3CB52B}" type="slidenum">
              <a:rPr lang="hu-HU" smtClean="0"/>
              <a:t>‹#›</a:t>
            </a:fld>
            <a:endParaRPr lang="hu-HU"/>
          </a:p>
        </p:txBody>
      </p:sp>
    </p:spTree>
    <p:extLst>
      <p:ext uri="{BB962C8B-B14F-4D97-AF65-F5344CB8AC3E}">
        <p14:creationId xmlns:p14="http://schemas.microsoft.com/office/powerpoint/2010/main" val="2348875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047D7823-BCAD-488A-ACDE-A2698886D43E}" type="datetimeFigureOut">
              <a:rPr lang="hu-HU" smtClean="0"/>
              <a:t>2014.09.25.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5A8B6699-1F9F-41D4-A720-440E1F3CB52B}" type="slidenum">
              <a:rPr lang="hu-HU" smtClean="0"/>
              <a:t>‹#›</a:t>
            </a:fld>
            <a:endParaRPr lang="hu-HU"/>
          </a:p>
        </p:txBody>
      </p:sp>
    </p:spTree>
    <p:extLst>
      <p:ext uri="{BB962C8B-B14F-4D97-AF65-F5344CB8AC3E}">
        <p14:creationId xmlns:p14="http://schemas.microsoft.com/office/powerpoint/2010/main" val="2773155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047D7823-BCAD-488A-ACDE-A2698886D43E}" type="datetimeFigureOut">
              <a:rPr lang="hu-HU" smtClean="0"/>
              <a:t>2014.09.25.</a:t>
            </a:fld>
            <a:endParaRPr lang="hu-HU"/>
          </a:p>
        </p:txBody>
      </p:sp>
      <p:sp>
        <p:nvSpPr>
          <p:cNvPr id="5" name="Élőláb helye 4"/>
          <p:cNvSpPr>
            <a:spLocks noGrp="1"/>
          </p:cNvSpPr>
          <p:nvPr>
            <p:ph type="ftr" sz="quarter" idx="11"/>
          </p:nvPr>
        </p:nvSpPr>
        <p:spPr/>
        <p:txBody>
          <a:bodyPr/>
          <a:lstStyle/>
          <a:p>
            <a:endParaRPr lang="hu-HU"/>
          </a:p>
        </p:txBody>
      </p:sp>
      <p:sp>
        <p:nvSpPr>
          <p:cNvPr id="6" name="Dia számának helye 5"/>
          <p:cNvSpPr>
            <a:spLocks noGrp="1"/>
          </p:cNvSpPr>
          <p:nvPr>
            <p:ph type="sldNum" sz="quarter" idx="12"/>
          </p:nvPr>
        </p:nvSpPr>
        <p:spPr/>
        <p:txBody>
          <a:bodyPr/>
          <a:lstStyle/>
          <a:p>
            <a:fld id="{5A8B6699-1F9F-41D4-A720-440E1F3CB52B}" type="slidenum">
              <a:rPr lang="hu-HU" smtClean="0"/>
              <a:t>‹#›</a:t>
            </a:fld>
            <a:endParaRPr lang="hu-HU"/>
          </a:p>
        </p:txBody>
      </p:sp>
    </p:spTree>
    <p:extLst>
      <p:ext uri="{BB962C8B-B14F-4D97-AF65-F5344CB8AC3E}">
        <p14:creationId xmlns:p14="http://schemas.microsoft.com/office/powerpoint/2010/main" val="761539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047D7823-BCAD-488A-ACDE-A2698886D43E}" type="datetimeFigureOut">
              <a:rPr lang="hu-HU" smtClean="0"/>
              <a:t>2014.09.25.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5A8B6699-1F9F-41D4-A720-440E1F3CB52B}" type="slidenum">
              <a:rPr lang="hu-HU" smtClean="0"/>
              <a:t>‹#›</a:t>
            </a:fld>
            <a:endParaRPr lang="hu-HU"/>
          </a:p>
        </p:txBody>
      </p:sp>
    </p:spTree>
    <p:extLst>
      <p:ext uri="{BB962C8B-B14F-4D97-AF65-F5344CB8AC3E}">
        <p14:creationId xmlns:p14="http://schemas.microsoft.com/office/powerpoint/2010/main" val="33909589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047D7823-BCAD-488A-ACDE-A2698886D43E}" type="datetimeFigureOut">
              <a:rPr lang="hu-HU" smtClean="0"/>
              <a:t>2014.09.25.</a:t>
            </a:fld>
            <a:endParaRPr lang="hu-HU"/>
          </a:p>
        </p:txBody>
      </p:sp>
      <p:sp>
        <p:nvSpPr>
          <p:cNvPr id="8" name="Élőláb helye 7"/>
          <p:cNvSpPr>
            <a:spLocks noGrp="1"/>
          </p:cNvSpPr>
          <p:nvPr>
            <p:ph type="ftr" sz="quarter" idx="11"/>
          </p:nvPr>
        </p:nvSpPr>
        <p:spPr/>
        <p:txBody>
          <a:bodyPr/>
          <a:lstStyle/>
          <a:p>
            <a:endParaRPr lang="hu-HU"/>
          </a:p>
        </p:txBody>
      </p:sp>
      <p:sp>
        <p:nvSpPr>
          <p:cNvPr id="9" name="Dia számának helye 8"/>
          <p:cNvSpPr>
            <a:spLocks noGrp="1"/>
          </p:cNvSpPr>
          <p:nvPr>
            <p:ph type="sldNum" sz="quarter" idx="12"/>
          </p:nvPr>
        </p:nvSpPr>
        <p:spPr/>
        <p:txBody>
          <a:bodyPr/>
          <a:lstStyle/>
          <a:p>
            <a:fld id="{5A8B6699-1F9F-41D4-A720-440E1F3CB52B}" type="slidenum">
              <a:rPr lang="hu-HU" smtClean="0"/>
              <a:t>‹#›</a:t>
            </a:fld>
            <a:endParaRPr lang="hu-HU"/>
          </a:p>
        </p:txBody>
      </p:sp>
    </p:spTree>
    <p:extLst>
      <p:ext uri="{BB962C8B-B14F-4D97-AF65-F5344CB8AC3E}">
        <p14:creationId xmlns:p14="http://schemas.microsoft.com/office/powerpoint/2010/main" val="11688010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047D7823-BCAD-488A-ACDE-A2698886D43E}" type="datetimeFigureOut">
              <a:rPr lang="hu-HU" smtClean="0"/>
              <a:t>2014.09.25.</a:t>
            </a:fld>
            <a:endParaRPr lang="hu-HU"/>
          </a:p>
        </p:txBody>
      </p:sp>
      <p:sp>
        <p:nvSpPr>
          <p:cNvPr id="4" name="Élőláb helye 3"/>
          <p:cNvSpPr>
            <a:spLocks noGrp="1"/>
          </p:cNvSpPr>
          <p:nvPr>
            <p:ph type="ftr" sz="quarter" idx="11"/>
          </p:nvPr>
        </p:nvSpPr>
        <p:spPr/>
        <p:txBody>
          <a:bodyPr/>
          <a:lstStyle/>
          <a:p>
            <a:endParaRPr lang="hu-HU"/>
          </a:p>
        </p:txBody>
      </p:sp>
      <p:sp>
        <p:nvSpPr>
          <p:cNvPr id="5" name="Dia számának helye 4"/>
          <p:cNvSpPr>
            <a:spLocks noGrp="1"/>
          </p:cNvSpPr>
          <p:nvPr>
            <p:ph type="sldNum" sz="quarter" idx="12"/>
          </p:nvPr>
        </p:nvSpPr>
        <p:spPr/>
        <p:txBody>
          <a:bodyPr/>
          <a:lstStyle/>
          <a:p>
            <a:fld id="{5A8B6699-1F9F-41D4-A720-440E1F3CB52B}" type="slidenum">
              <a:rPr lang="hu-HU" smtClean="0"/>
              <a:t>‹#›</a:t>
            </a:fld>
            <a:endParaRPr lang="hu-HU"/>
          </a:p>
        </p:txBody>
      </p:sp>
    </p:spTree>
    <p:extLst>
      <p:ext uri="{BB962C8B-B14F-4D97-AF65-F5344CB8AC3E}">
        <p14:creationId xmlns:p14="http://schemas.microsoft.com/office/powerpoint/2010/main" val="452705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047D7823-BCAD-488A-ACDE-A2698886D43E}" type="datetimeFigureOut">
              <a:rPr lang="hu-HU" smtClean="0"/>
              <a:t>2014.09.25.</a:t>
            </a:fld>
            <a:endParaRPr lang="hu-HU"/>
          </a:p>
        </p:txBody>
      </p:sp>
      <p:sp>
        <p:nvSpPr>
          <p:cNvPr id="3" name="Élőláb helye 2"/>
          <p:cNvSpPr>
            <a:spLocks noGrp="1"/>
          </p:cNvSpPr>
          <p:nvPr>
            <p:ph type="ftr" sz="quarter" idx="11"/>
          </p:nvPr>
        </p:nvSpPr>
        <p:spPr/>
        <p:txBody>
          <a:bodyPr/>
          <a:lstStyle/>
          <a:p>
            <a:endParaRPr lang="hu-HU"/>
          </a:p>
        </p:txBody>
      </p:sp>
      <p:sp>
        <p:nvSpPr>
          <p:cNvPr id="4" name="Dia számának helye 3"/>
          <p:cNvSpPr>
            <a:spLocks noGrp="1"/>
          </p:cNvSpPr>
          <p:nvPr>
            <p:ph type="sldNum" sz="quarter" idx="12"/>
          </p:nvPr>
        </p:nvSpPr>
        <p:spPr/>
        <p:txBody>
          <a:bodyPr/>
          <a:lstStyle/>
          <a:p>
            <a:fld id="{5A8B6699-1F9F-41D4-A720-440E1F3CB52B}" type="slidenum">
              <a:rPr lang="hu-HU" smtClean="0"/>
              <a:t>‹#›</a:t>
            </a:fld>
            <a:endParaRPr lang="hu-HU"/>
          </a:p>
        </p:txBody>
      </p:sp>
    </p:spTree>
    <p:extLst>
      <p:ext uri="{BB962C8B-B14F-4D97-AF65-F5344CB8AC3E}">
        <p14:creationId xmlns:p14="http://schemas.microsoft.com/office/powerpoint/2010/main" val="4237034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047D7823-BCAD-488A-ACDE-A2698886D43E}" type="datetimeFigureOut">
              <a:rPr lang="hu-HU" smtClean="0"/>
              <a:t>2014.09.25.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5A8B6699-1F9F-41D4-A720-440E1F3CB52B}" type="slidenum">
              <a:rPr lang="hu-HU" smtClean="0"/>
              <a:t>‹#›</a:t>
            </a:fld>
            <a:endParaRPr lang="hu-HU"/>
          </a:p>
        </p:txBody>
      </p:sp>
    </p:spTree>
    <p:extLst>
      <p:ext uri="{BB962C8B-B14F-4D97-AF65-F5344CB8AC3E}">
        <p14:creationId xmlns:p14="http://schemas.microsoft.com/office/powerpoint/2010/main" val="2975174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047D7823-BCAD-488A-ACDE-A2698886D43E}" type="datetimeFigureOut">
              <a:rPr lang="hu-HU" smtClean="0"/>
              <a:t>2014.09.25.</a:t>
            </a:fld>
            <a:endParaRPr lang="hu-HU"/>
          </a:p>
        </p:txBody>
      </p:sp>
      <p:sp>
        <p:nvSpPr>
          <p:cNvPr id="6" name="Élőláb helye 5"/>
          <p:cNvSpPr>
            <a:spLocks noGrp="1"/>
          </p:cNvSpPr>
          <p:nvPr>
            <p:ph type="ftr" sz="quarter" idx="11"/>
          </p:nvPr>
        </p:nvSpPr>
        <p:spPr/>
        <p:txBody>
          <a:bodyPr/>
          <a:lstStyle/>
          <a:p>
            <a:endParaRPr lang="hu-HU"/>
          </a:p>
        </p:txBody>
      </p:sp>
      <p:sp>
        <p:nvSpPr>
          <p:cNvPr id="7" name="Dia számának helye 6"/>
          <p:cNvSpPr>
            <a:spLocks noGrp="1"/>
          </p:cNvSpPr>
          <p:nvPr>
            <p:ph type="sldNum" sz="quarter" idx="12"/>
          </p:nvPr>
        </p:nvSpPr>
        <p:spPr/>
        <p:txBody>
          <a:bodyPr/>
          <a:lstStyle/>
          <a:p>
            <a:fld id="{5A8B6699-1F9F-41D4-A720-440E1F3CB52B}" type="slidenum">
              <a:rPr lang="hu-HU" smtClean="0"/>
              <a:t>‹#›</a:t>
            </a:fld>
            <a:endParaRPr lang="hu-HU"/>
          </a:p>
        </p:txBody>
      </p:sp>
    </p:spTree>
    <p:extLst>
      <p:ext uri="{BB962C8B-B14F-4D97-AF65-F5344CB8AC3E}">
        <p14:creationId xmlns:p14="http://schemas.microsoft.com/office/powerpoint/2010/main" val="4279789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7D7823-BCAD-488A-ACDE-A2698886D43E}" type="datetimeFigureOut">
              <a:rPr lang="hu-HU" smtClean="0"/>
              <a:t>2014.09.25.</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8B6699-1F9F-41D4-A720-440E1F3CB52B}" type="slidenum">
              <a:rPr lang="hu-HU" smtClean="0"/>
              <a:t>‹#›</a:t>
            </a:fld>
            <a:endParaRPr lang="hu-HU"/>
          </a:p>
        </p:txBody>
      </p:sp>
    </p:spTree>
    <p:extLst>
      <p:ext uri="{BB962C8B-B14F-4D97-AF65-F5344CB8AC3E}">
        <p14:creationId xmlns:p14="http://schemas.microsoft.com/office/powerpoint/2010/main" val="7880517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hyperlink" Target="http://msdn.microsoft.com/en-us/library/47zceaw7.aspx" TargetMode="Externa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Layout" Target="../diagrams/layout5.xml"/><Relationship Id="rId7" Type="http://schemas.openxmlformats.org/officeDocument/2006/relationships/image" Target="../media/image1.png"/><Relationship Id="rId12" Type="http://schemas.microsoft.com/office/2007/relationships/diagramDrawing" Target="../diagrams/drawing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openxmlformats.org/officeDocument/2006/relationships/diagramColors" Target="../diagrams/colors6.xml"/><Relationship Id="rId5" Type="http://schemas.openxmlformats.org/officeDocument/2006/relationships/diagramColors" Target="../diagrams/colors5.xml"/><Relationship Id="rId10" Type="http://schemas.openxmlformats.org/officeDocument/2006/relationships/diagramQuickStyle" Target="../diagrams/quickStyle6.xml"/><Relationship Id="rId4" Type="http://schemas.openxmlformats.org/officeDocument/2006/relationships/diagramQuickStyle" Target="../diagrams/quickStyle5.xml"/><Relationship Id="rId9" Type="http://schemas.openxmlformats.org/officeDocument/2006/relationships/diagramLayout" Target="../diagrams/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lstStyle/>
          <a:p>
            <a:r>
              <a:rPr lang="hu-HU" dirty="0" smtClean="0"/>
              <a:t>Számítógépes problémamegoldás</a:t>
            </a:r>
            <a:endParaRPr lang="hu-HU" dirty="0"/>
          </a:p>
        </p:txBody>
      </p:sp>
      <p:sp>
        <p:nvSpPr>
          <p:cNvPr id="3" name="Alcím 2"/>
          <p:cNvSpPr>
            <a:spLocks noGrp="1"/>
          </p:cNvSpPr>
          <p:nvPr>
            <p:ph type="subTitle" idx="1"/>
          </p:nvPr>
        </p:nvSpPr>
        <p:spPr/>
        <p:txBody>
          <a:bodyPr/>
          <a:lstStyle/>
          <a:p>
            <a:r>
              <a:rPr lang="hu-HU" dirty="0" smtClean="0"/>
              <a:t>2. </a:t>
            </a:r>
            <a:r>
              <a:rPr lang="hu-HU" dirty="0"/>
              <a:t>óra</a:t>
            </a:r>
          </a:p>
          <a:p>
            <a:r>
              <a:rPr lang="hu-HU" dirty="0" smtClean="0"/>
              <a:t>2014.09.18</a:t>
            </a:r>
            <a:endParaRPr lang="hu-HU" dirty="0"/>
          </a:p>
        </p:txBody>
      </p:sp>
    </p:spTree>
    <p:extLst>
      <p:ext uri="{BB962C8B-B14F-4D97-AF65-F5344CB8AC3E}">
        <p14:creationId xmlns:p14="http://schemas.microsoft.com/office/powerpoint/2010/main" val="32038704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Feladatok</a:t>
            </a:r>
            <a:endParaRPr lang="hu-HU" dirty="0"/>
          </a:p>
        </p:txBody>
      </p:sp>
      <p:sp>
        <p:nvSpPr>
          <p:cNvPr id="3" name="Tartalom helye 2"/>
          <p:cNvSpPr>
            <a:spLocks noGrp="1"/>
          </p:cNvSpPr>
          <p:nvPr>
            <p:ph idx="1"/>
          </p:nvPr>
        </p:nvSpPr>
        <p:spPr/>
        <p:txBody>
          <a:bodyPr>
            <a:normAutofit fontScale="70000" lnSpcReduction="20000"/>
          </a:bodyPr>
          <a:lstStyle/>
          <a:p>
            <a:pPr marL="514350" indent="-514350">
              <a:buFont typeface="+mj-lt"/>
              <a:buAutoNum type="arabicPeriod" startAt="6"/>
            </a:pPr>
            <a:r>
              <a:rPr lang="hu-HU" dirty="0" smtClean="0"/>
              <a:t>Két cella tartalmának cseréje (Itt érdemes </a:t>
            </a:r>
            <a:r>
              <a:rPr lang="hu-HU" dirty="0" err="1" smtClean="0"/>
              <a:t>Variant</a:t>
            </a:r>
            <a:r>
              <a:rPr lang="hu-HU" dirty="0" smtClean="0"/>
              <a:t> típussal dolgozni, és közben figyelni a </a:t>
            </a:r>
            <a:r>
              <a:rPr lang="hu-HU" dirty="0" err="1" smtClean="0"/>
              <a:t>Locals</a:t>
            </a:r>
            <a:r>
              <a:rPr lang="hu-HU" dirty="0" smtClean="0"/>
              <a:t> ablakot)</a:t>
            </a:r>
          </a:p>
          <a:p>
            <a:pPr marL="514350" indent="-514350">
              <a:buFont typeface="+mj-lt"/>
              <a:buAutoNum type="arabicPeriod" startAt="6"/>
            </a:pPr>
            <a:r>
              <a:rPr lang="hu-HU" dirty="0"/>
              <a:t>Dátumformátum </a:t>
            </a:r>
            <a:r>
              <a:rPr lang="hu-HU" dirty="0" err="1"/>
              <a:t>Stringgé</a:t>
            </a:r>
            <a:r>
              <a:rPr lang="hu-HU" dirty="0"/>
              <a:t> alakítása </a:t>
            </a:r>
            <a:r>
              <a:rPr lang="hu-HU" i="1" dirty="0" err="1"/>
              <a:t>Format</a:t>
            </a:r>
            <a:r>
              <a:rPr lang="hu-HU" i="1" dirty="0"/>
              <a:t>(d,”</a:t>
            </a:r>
            <a:r>
              <a:rPr lang="hu-HU" i="1" dirty="0" err="1"/>
              <a:t>yyyy.mm.dd</a:t>
            </a:r>
            <a:r>
              <a:rPr lang="hu-HU" i="1" dirty="0"/>
              <a:t>.”)</a:t>
            </a:r>
          </a:p>
          <a:p>
            <a:pPr marL="514350" indent="-514350">
              <a:buFont typeface="+mj-lt"/>
              <a:buAutoNum type="arabicPeriod" startAt="6"/>
            </a:pPr>
            <a:r>
              <a:rPr lang="hu-HU" dirty="0" err="1"/>
              <a:t>String</a:t>
            </a:r>
            <a:r>
              <a:rPr lang="hu-HU" dirty="0"/>
              <a:t> dátummá alakítása </a:t>
            </a:r>
            <a:r>
              <a:rPr lang="hu-HU" i="1" dirty="0" err="1"/>
              <a:t>CDate</a:t>
            </a:r>
            <a:r>
              <a:rPr lang="hu-HU" i="1" dirty="0" smtClean="0"/>
              <a:t>()</a:t>
            </a:r>
            <a:endParaRPr lang="hu-HU" dirty="0" smtClean="0"/>
          </a:p>
          <a:p>
            <a:pPr marL="514350" indent="-514350">
              <a:buFont typeface="+mj-lt"/>
              <a:buAutoNum type="arabicPeriod" startAt="6"/>
            </a:pPr>
            <a:r>
              <a:rPr lang="hu-HU" dirty="0"/>
              <a:t>Felhasználó üdvözlése és dátum átalakítása, a félkövér adatok a változók:</a:t>
            </a:r>
            <a:br>
              <a:rPr lang="hu-HU" dirty="0"/>
            </a:br>
            <a:r>
              <a:rPr lang="hu-HU" dirty="0"/>
              <a:t>Kedves </a:t>
            </a:r>
            <a:r>
              <a:rPr lang="hu-HU" b="1" dirty="0"/>
              <a:t>Gipsz Jakab</a:t>
            </a:r>
            <a:r>
              <a:rPr lang="hu-HU" dirty="0"/>
              <a:t>! A mai dátum: </a:t>
            </a:r>
            <a:r>
              <a:rPr lang="hu-HU" b="1" dirty="0"/>
              <a:t>2014. szeptember 18</a:t>
            </a:r>
            <a:r>
              <a:rPr lang="hu-HU" dirty="0"/>
              <a:t>. A holnap </a:t>
            </a:r>
            <a:r>
              <a:rPr lang="hu-HU" b="1" dirty="0"/>
              <a:t>péntek</a:t>
            </a:r>
            <a:r>
              <a:rPr lang="hu-HU" dirty="0"/>
              <a:t> lesz!</a:t>
            </a:r>
            <a:br>
              <a:rPr lang="hu-HU" dirty="0"/>
            </a:br>
            <a:r>
              <a:rPr lang="hu-HU" dirty="0"/>
              <a:t>Legyen a makró a </a:t>
            </a:r>
            <a:r>
              <a:rPr lang="hu-HU" dirty="0" err="1"/>
              <a:t>Ctrl</a:t>
            </a:r>
            <a:r>
              <a:rPr lang="hu-HU" dirty="0"/>
              <a:t> + u billentyűkombinációval is indítható!</a:t>
            </a:r>
          </a:p>
          <a:p>
            <a:pPr marL="514350" indent="-514350">
              <a:buFont typeface="+mj-lt"/>
              <a:buAutoNum type="arabicPeriod" startAt="6"/>
            </a:pPr>
            <a:r>
              <a:rPr lang="hu-HU" dirty="0" smtClean="0"/>
              <a:t>Ugyanezt oldjuk meg teljes elérési útvonalú cellahivatkozásokkal a makróban.</a:t>
            </a:r>
            <a:br>
              <a:rPr lang="hu-HU" dirty="0" smtClean="0"/>
            </a:br>
            <a:r>
              <a:rPr lang="hu-HU" i="1" dirty="0" err="1" smtClean="0"/>
              <a:t>Thisworkbook.Worksheets</a:t>
            </a:r>
            <a:r>
              <a:rPr lang="hu-HU" i="1" dirty="0" smtClean="0"/>
              <a:t>(”Munka1”).</a:t>
            </a:r>
          </a:p>
        </p:txBody>
      </p:sp>
    </p:spTree>
    <p:extLst>
      <p:ext uri="{BB962C8B-B14F-4D97-AF65-F5344CB8AC3E}">
        <p14:creationId xmlns:p14="http://schemas.microsoft.com/office/powerpoint/2010/main" val="3087060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Feladatok</a:t>
            </a:r>
            <a:endParaRPr lang="hu-HU" dirty="0"/>
          </a:p>
        </p:txBody>
      </p:sp>
      <p:sp>
        <p:nvSpPr>
          <p:cNvPr id="3" name="Tartalom helye 2"/>
          <p:cNvSpPr>
            <a:spLocks noGrp="1"/>
          </p:cNvSpPr>
          <p:nvPr>
            <p:ph idx="1"/>
          </p:nvPr>
        </p:nvSpPr>
        <p:spPr/>
        <p:txBody>
          <a:bodyPr>
            <a:normAutofit/>
          </a:bodyPr>
          <a:lstStyle/>
          <a:p>
            <a:pPr marL="514350" indent="-514350">
              <a:buFont typeface="+mj-lt"/>
              <a:buAutoNum type="arabicPeriod" startAt="11"/>
            </a:pPr>
            <a:r>
              <a:rPr lang="hu-HU" dirty="0" smtClean="0"/>
              <a:t>A </a:t>
            </a:r>
            <a:r>
              <a:rPr lang="hu-HU" dirty="0" err="1" smtClean="0"/>
              <a:t>makrófelvétellel</a:t>
            </a:r>
            <a:r>
              <a:rPr lang="hu-HU" dirty="0" smtClean="0"/>
              <a:t> vegyük fel, a SZUM függvény használatát. A makró a </a:t>
            </a:r>
            <a:r>
              <a:rPr lang="hu-HU" b="1" dirty="0" smtClean="0"/>
              <a:t>FormulaR1C1</a:t>
            </a:r>
            <a:r>
              <a:rPr lang="hu-HU" dirty="0" smtClean="0"/>
              <a:t> tulajdonságot fogja használni. Érjük el ugyanazt az eredményt a </a:t>
            </a:r>
            <a:r>
              <a:rPr lang="hu-HU" b="1" dirty="0" smtClean="0"/>
              <a:t>Formula</a:t>
            </a:r>
            <a:r>
              <a:rPr lang="hu-HU" dirty="0" smtClean="0"/>
              <a:t>, </a:t>
            </a:r>
            <a:r>
              <a:rPr lang="hu-HU" b="1" dirty="0" smtClean="0"/>
              <a:t>FormulaR1C1Local</a:t>
            </a:r>
            <a:r>
              <a:rPr lang="hu-HU" dirty="0" smtClean="0"/>
              <a:t> és </a:t>
            </a:r>
            <a:r>
              <a:rPr lang="hu-HU" b="1" dirty="0" err="1" smtClean="0"/>
              <a:t>FormulaLocal</a:t>
            </a:r>
            <a:r>
              <a:rPr lang="hu-HU" dirty="0" smtClean="0"/>
              <a:t> tulajdonságok használatával is!</a:t>
            </a:r>
          </a:p>
        </p:txBody>
      </p:sp>
    </p:spTree>
    <p:extLst>
      <p:ext uri="{BB962C8B-B14F-4D97-AF65-F5344CB8AC3E}">
        <p14:creationId xmlns:p14="http://schemas.microsoft.com/office/powerpoint/2010/main" val="40189329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fontScale="90000"/>
          </a:bodyPr>
          <a:lstStyle/>
          <a:p>
            <a:r>
              <a:rPr lang="hu-HU" dirty="0" smtClean="0"/>
              <a:t>Változók és konstansok szerepe a programozásban</a:t>
            </a:r>
            <a:endParaRPr lang="hu-HU" dirty="0"/>
          </a:p>
        </p:txBody>
      </p:sp>
      <p:graphicFrame>
        <p:nvGraphicFramePr>
          <p:cNvPr id="4" name="Tartalom helye 3"/>
          <p:cNvGraphicFramePr>
            <a:graphicFrameLocks noGrp="1"/>
          </p:cNvGraphicFramePr>
          <p:nvPr>
            <p:ph idx="1"/>
            <p:extLst>
              <p:ext uri="{D42A27DB-BD31-4B8C-83A1-F6EECF244321}">
                <p14:modId xmlns:p14="http://schemas.microsoft.com/office/powerpoint/2010/main" val="144967577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26217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Egyszerű algoritmus</a:t>
            </a:r>
            <a:endParaRPr lang="hu-HU" dirty="0"/>
          </a:p>
        </p:txBody>
      </p:sp>
      <p:graphicFrame>
        <p:nvGraphicFramePr>
          <p:cNvPr id="4" name="Tartalom helye 3"/>
          <p:cNvGraphicFramePr>
            <a:graphicFrameLocks noGrp="1"/>
          </p:cNvGraphicFramePr>
          <p:nvPr>
            <p:ph idx="1"/>
            <p:extLst>
              <p:ext uri="{D42A27DB-BD31-4B8C-83A1-F6EECF244321}">
                <p14:modId xmlns:p14="http://schemas.microsoft.com/office/powerpoint/2010/main" val="92498788"/>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224440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Változótípusok</a:t>
            </a:r>
            <a:endParaRPr lang="hu-HU" dirty="0"/>
          </a:p>
        </p:txBody>
      </p:sp>
      <p:graphicFrame>
        <p:nvGraphicFramePr>
          <p:cNvPr id="4" name="Tartalom helye 3"/>
          <p:cNvGraphicFramePr>
            <a:graphicFrameLocks noGrp="1"/>
          </p:cNvGraphicFramePr>
          <p:nvPr>
            <p:ph idx="1"/>
            <p:extLst>
              <p:ext uri="{D42A27DB-BD31-4B8C-83A1-F6EECF244321}">
                <p14:modId xmlns:p14="http://schemas.microsoft.com/office/powerpoint/2010/main" val="75869143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zövegdoboz 2"/>
          <p:cNvSpPr txBox="1"/>
          <p:nvPr/>
        </p:nvSpPr>
        <p:spPr>
          <a:xfrm>
            <a:off x="539552" y="6237312"/>
            <a:ext cx="8147248" cy="369332"/>
          </a:xfrm>
          <a:prstGeom prst="rect">
            <a:avLst/>
          </a:prstGeom>
          <a:noFill/>
        </p:spPr>
        <p:txBody>
          <a:bodyPr wrap="square" rtlCol="0">
            <a:spAutoFit/>
          </a:bodyPr>
          <a:lstStyle/>
          <a:p>
            <a:r>
              <a:rPr lang="hu-HU" dirty="0" smtClean="0"/>
              <a:t>Részletes információk a súgóban: </a:t>
            </a:r>
            <a:r>
              <a:rPr lang="en-US" dirty="0" smtClean="0">
                <a:hlinkClick r:id="rId7"/>
              </a:rPr>
              <a:t>Data Type Summary (Visual Basic)</a:t>
            </a:r>
            <a:endParaRPr lang="hu-HU" dirty="0"/>
          </a:p>
        </p:txBody>
      </p:sp>
    </p:spTree>
    <p:extLst>
      <p:ext uri="{BB962C8B-B14F-4D97-AF65-F5344CB8AC3E}">
        <p14:creationId xmlns:p14="http://schemas.microsoft.com/office/powerpoint/2010/main" val="10854104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Változók használata</a:t>
            </a:r>
            <a:endParaRPr lang="hu-HU" dirty="0"/>
          </a:p>
        </p:txBody>
      </p:sp>
      <p:graphicFrame>
        <p:nvGraphicFramePr>
          <p:cNvPr id="4" name="Tartalom helye 3"/>
          <p:cNvGraphicFramePr>
            <a:graphicFrameLocks noGrp="1"/>
          </p:cNvGraphicFramePr>
          <p:nvPr>
            <p:ph idx="1"/>
            <p:extLst>
              <p:ext uri="{D42A27DB-BD31-4B8C-83A1-F6EECF244321}">
                <p14:modId xmlns:p14="http://schemas.microsoft.com/office/powerpoint/2010/main" val="2580436306"/>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Lekerekített téglalapbuborék 2"/>
          <p:cNvSpPr/>
          <p:nvPr/>
        </p:nvSpPr>
        <p:spPr>
          <a:xfrm>
            <a:off x="7884368" y="1628800"/>
            <a:ext cx="1259632" cy="1152128"/>
          </a:xfrm>
          <a:prstGeom prst="wedgeRoundRectCallout">
            <a:avLst>
              <a:gd name="adj1" fmla="val -74521"/>
              <a:gd name="adj2" fmla="val 2565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hu-HU" sz="1000" dirty="0" smtClean="0"/>
              <a:t>Vizsgán kötelező a változó deklarálása!</a:t>
            </a:r>
          </a:p>
          <a:p>
            <a:r>
              <a:rPr lang="hu-HU" sz="1000" dirty="0" smtClean="0"/>
              <a:t>Használjuk az </a:t>
            </a:r>
            <a:r>
              <a:rPr lang="hu-HU" sz="1000" b="1" dirty="0" err="1" smtClean="0"/>
              <a:t>Option</a:t>
            </a:r>
            <a:r>
              <a:rPr lang="hu-HU" sz="1000" b="1" dirty="0" smtClean="0"/>
              <a:t> Explicit </a:t>
            </a:r>
            <a:r>
              <a:rPr lang="hu-HU" sz="1000" dirty="0" smtClean="0"/>
              <a:t>parancsot ennek biztosítására!</a:t>
            </a:r>
            <a:endParaRPr lang="hu-HU" sz="1000" dirty="0"/>
          </a:p>
        </p:txBody>
      </p:sp>
    </p:spTree>
    <p:extLst>
      <p:ext uri="{BB962C8B-B14F-4D97-AF65-F5344CB8AC3E}">
        <p14:creationId xmlns:p14="http://schemas.microsoft.com/office/powerpoint/2010/main" val="1711810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A </a:t>
            </a:r>
            <a:r>
              <a:rPr lang="hu-HU" dirty="0" err="1" smtClean="0"/>
              <a:t>Locals</a:t>
            </a:r>
            <a:r>
              <a:rPr lang="hu-HU" dirty="0" smtClean="0"/>
              <a:t> ablak</a:t>
            </a:r>
            <a:endParaRPr lang="hu-HU" dirty="0"/>
          </a:p>
        </p:txBody>
      </p:sp>
      <p:graphicFrame>
        <p:nvGraphicFramePr>
          <p:cNvPr id="5" name="Tartalom helye 4"/>
          <p:cNvGraphicFramePr>
            <a:graphicFrameLocks noGrp="1"/>
          </p:cNvGraphicFramePr>
          <p:nvPr>
            <p:ph idx="1"/>
            <p:extLst>
              <p:ext uri="{D42A27DB-BD31-4B8C-83A1-F6EECF244321}">
                <p14:modId xmlns:p14="http://schemas.microsoft.com/office/powerpoint/2010/main" val="29889557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7"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9672" y="2636912"/>
            <a:ext cx="5832648" cy="2039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3" name="Diagram 2"/>
          <p:cNvGraphicFramePr/>
          <p:nvPr>
            <p:extLst>
              <p:ext uri="{D42A27DB-BD31-4B8C-83A1-F6EECF244321}">
                <p14:modId xmlns:p14="http://schemas.microsoft.com/office/powerpoint/2010/main" val="658248491"/>
              </p:ext>
            </p:extLst>
          </p:nvPr>
        </p:nvGraphicFramePr>
        <p:xfrm>
          <a:off x="1619672" y="4725144"/>
          <a:ext cx="5832648" cy="151216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Szövegdoboz 3"/>
          <p:cNvSpPr txBox="1"/>
          <p:nvPr/>
        </p:nvSpPr>
        <p:spPr>
          <a:xfrm>
            <a:off x="1619672" y="1436583"/>
            <a:ext cx="5832648" cy="1200329"/>
          </a:xfrm>
          <a:prstGeom prst="rect">
            <a:avLst/>
          </a:prstGeom>
          <a:noFill/>
        </p:spPr>
        <p:txBody>
          <a:bodyPr wrap="square" rtlCol="0">
            <a:spAutoFit/>
          </a:bodyPr>
          <a:lstStyle/>
          <a:p>
            <a:r>
              <a:rPr lang="hu-HU" dirty="0" smtClean="0"/>
              <a:t>Hasznos segédeszköz a változók értékének és típusának figyeléséhez</a:t>
            </a:r>
          </a:p>
          <a:p>
            <a:r>
              <a:rPr lang="hu-HU" dirty="0" smtClean="0"/>
              <a:t>Elérése:</a:t>
            </a:r>
          </a:p>
          <a:p>
            <a:r>
              <a:rPr lang="hu-HU" dirty="0" err="1" smtClean="0"/>
              <a:t>View</a:t>
            </a:r>
            <a:r>
              <a:rPr lang="hu-HU" dirty="0" smtClean="0"/>
              <a:t> / </a:t>
            </a:r>
            <a:r>
              <a:rPr lang="hu-HU" dirty="0" err="1" smtClean="0"/>
              <a:t>Locals</a:t>
            </a:r>
            <a:endParaRPr lang="hu-HU" dirty="0"/>
          </a:p>
        </p:txBody>
      </p:sp>
    </p:spTree>
    <p:extLst>
      <p:ext uri="{BB962C8B-B14F-4D97-AF65-F5344CB8AC3E}">
        <p14:creationId xmlns:p14="http://schemas.microsoft.com/office/powerpoint/2010/main" val="6924301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Kommunikáció a felhasználóval</a:t>
            </a:r>
            <a:endParaRPr lang="hu-HU" dirty="0"/>
          </a:p>
        </p:txBody>
      </p:sp>
      <p:graphicFrame>
        <p:nvGraphicFramePr>
          <p:cNvPr id="4" name="Tartalom helye 3"/>
          <p:cNvGraphicFramePr>
            <a:graphicFrameLocks noGrp="1"/>
          </p:cNvGraphicFramePr>
          <p:nvPr>
            <p:ph idx="1"/>
            <p:extLst>
              <p:ext uri="{D42A27DB-BD31-4B8C-83A1-F6EECF244321}">
                <p14:modId xmlns:p14="http://schemas.microsoft.com/office/powerpoint/2010/main" val="216770708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645356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Makró indítása gyorsbillentyűvel</a:t>
            </a:r>
            <a:endParaRPr lang="hu-HU" dirty="0"/>
          </a:p>
        </p:txBody>
      </p:sp>
      <p:pic>
        <p:nvPicPr>
          <p:cNvPr id="4" name="Tartalom helye 3"/>
          <p:cNvPicPr>
            <a:picLocks noGrp="1" noChangeAspect="1"/>
          </p:cNvPicPr>
          <p:nvPr>
            <p:ph idx="1"/>
          </p:nvPr>
        </p:nvPicPr>
        <p:blipFill>
          <a:blip r:embed="rId2"/>
          <a:stretch>
            <a:fillRect/>
          </a:stretch>
        </p:blipFill>
        <p:spPr>
          <a:xfrm>
            <a:off x="3575050" y="1380017"/>
            <a:ext cx="5111750" cy="3639179"/>
          </a:xfrm>
          <a:prstGeom prst="rect">
            <a:avLst/>
          </a:prstGeom>
        </p:spPr>
      </p:pic>
      <p:sp>
        <p:nvSpPr>
          <p:cNvPr id="6" name="Szöveg helye 5"/>
          <p:cNvSpPr>
            <a:spLocks noGrp="1"/>
          </p:cNvSpPr>
          <p:nvPr>
            <p:ph type="body" sz="half" idx="2"/>
          </p:nvPr>
        </p:nvSpPr>
        <p:spPr/>
        <p:txBody>
          <a:bodyPr/>
          <a:lstStyle/>
          <a:p>
            <a:r>
              <a:rPr lang="hu-HU" dirty="0" smtClean="0"/>
              <a:t>Fejlesztőeszközök / Makrók / Kiválasztani a megfelelő makrót / Egyebek </a:t>
            </a:r>
          </a:p>
          <a:p>
            <a:r>
              <a:rPr lang="hu-HU" dirty="0" err="1" smtClean="0"/>
              <a:t>Ctrl</a:t>
            </a:r>
            <a:r>
              <a:rPr lang="hu-HU" dirty="0" smtClean="0"/>
              <a:t> + betű, vagy</a:t>
            </a:r>
          </a:p>
          <a:p>
            <a:r>
              <a:rPr lang="hu-HU" dirty="0" err="1" smtClean="0"/>
              <a:t>Ctrl</a:t>
            </a:r>
            <a:r>
              <a:rPr lang="hu-HU" dirty="0" smtClean="0"/>
              <a:t> + Shift + betű </a:t>
            </a:r>
          </a:p>
          <a:p>
            <a:r>
              <a:rPr lang="hu-HU" dirty="0" smtClean="0"/>
              <a:t>adható meg gyorsbillentyűként</a:t>
            </a:r>
            <a:r>
              <a:rPr lang="hu-HU" dirty="0" smtClean="0"/>
              <a:t>.</a:t>
            </a:r>
          </a:p>
          <a:p>
            <a:endParaRPr lang="hu-HU" dirty="0" smtClean="0"/>
          </a:p>
          <a:p>
            <a:r>
              <a:rPr lang="hu-HU" dirty="0" smtClean="0"/>
              <a:t>Ugyanitt lehet leírást is hozzáadni. </a:t>
            </a:r>
          </a:p>
          <a:p>
            <a:r>
              <a:rPr lang="hu-HU" dirty="0" smtClean="0"/>
              <a:t>Függvény esetében nem jelenik meg a név a listában, ekkor kézzel kell beírni, és utána az Egyebek </a:t>
            </a:r>
            <a:r>
              <a:rPr lang="hu-HU" smtClean="0"/>
              <a:t>gombra kattintani.</a:t>
            </a:r>
            <a:endParaRPr lang="hu-HU" dirty="0" smtClean="0"/>
          </a:p>
        </p:txBody>
      </p:sp>
    </p:spTree>
    <p:extLst>
      <p:ext uri="{BB962C8B-B14F-4D97-AF65-F5344CB8AC3E}">
        <p14:creationId xmlns:p14="http://schemas.microsoft.com/office/powerpoint/2010/main" val="1716965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dirty="0" smtClean="0"/>
              <a:t>Feladatok</a:t>
            </a:r>
            <a:endParaRPr lang="hu-HU" dirty="0"/>
          </a:p>
        </p:txBody>
      </p:sp>
      <p:sp>
        <p:nvSpPr>
          <p:cNvPr id="3" name="Tartalom helye 2"/>
          <p:cNvSpPr>
            <a:spLocks noGrp="1"/>
          </p:cNvSpPr>
          <p:nvPr>
            <p:ph idx="1"/>
          </p:nvPr>
        </p:nvSpPr>
        <p:spPr/>
        <p:txBody>
          <a:bodyPr>
            <a:normAutofit lnSpcReduction="10000"/>
          </a:bodyPr>
          <a:lstStyle/>
          <a:p>
            <a:pPr marL="514350" indent="-514350">
              <a:buFont typeface="+mj-lt"/>
              <a:buAutoNum type="arabicPeriod"/>
            </a:pPr>
            <a:r>
              <a:rPr lang="hu-HU" dirty="0" smtClean="0"/>
              <a:t>Szubrutin, ami kiszámolja a kör kerületét!</a:t>
            </a:r>
            <a:br>
              <a:rPr lang="hu-HU" dirty="0" smtClean="0"/>
            </a:br>
            <a:r>
              <a:rPr lang="hu-HU" dirty="0" smtClean="0"/>
              <a:t>A </a:t>
            </a:r>
            <a:r>
              <a:rPr lang="hu-HU" smtClean="0"/>
              <a:t>Pi-t most konstansként </a:t>
            </a:r>
            <a:r>
              <a:rPr lang="hu-HU" dirty="0" smtClean="0"/>
              <a:t>adjuk meg!</a:t>
            </a:r>
          </a:p>
          <a:p>
            <a:pPr marL="514350" indent="-514350">
              <a:buFont typeface="+mj-lt"/>
              <a:buAutoNum type="arabicPeriod"/>
            </a:pPr>
            <a:r>
              <a:rPr lang="hu-HU" dirty="0"/>
              <a:t>Szubrutin, ami kiszámolja a kör </a:t>
            </a:r>
            <a:r>
              <a:rPr lang="hu-HU" dirty="0" smtClean="0"/>
              <a:t>területét</a:t>
            </a:r>
            <a:r>
              <a:rPr lang="hu-HU" dirty="0"/>
              <a:t>!</a:t>
            </a:r>
          </a:p>
          <a:p>
            <a:pPr marL="514350" indent="-514350">
              <a:buFont typeface="+mj-lt"/>
              <a:buAutoNum type="arabicPeriod"/>
            </a:pPr>
            <a:r>
              <a:rPr lang="hu-HU" dirty="0" smtClean="0"/>
              <a:t>Szubrutin, ami a Pitagorasz-tétellel kiszámolja a derékszögű háromszög átfogójának hosszát!</a:t>
            </a:r>
          </a:p>
          <a:p>
            <a:pPr marL="514350" indent="-514350">
              <a:buFont typeface="+mj-lt"/>
              <a:buAutoNum type="arabicPeriod"/>
            </a:pPr>
            <a:r>
              <a:rPr lang="hu-HU" dirty="0" smtClean="0"/>
              <a:t>Szubrutin, ami a vezetéknevet és a keresztnevet összefűzi teljes névvé.</a:t>
            </a:r>
          </a:p>
          <a:p>
            <a:pPr marL="514350" indent="-514350">
              <a:buFont typeface="+mj-lt"/>
              <a:buAutoNum type="arabicPeriod"/>
            </a:pPr>
            <a:r>
              <a:rPr lang="hu-HU" dirty="0" smtClean="0"/>
              <a:t>Ugyanez, de </a:t>
            </a:r>
            <a:r>
              <a:rPr lang="hu-HU" dirty="0" err="1" smtClean="0"/>
              <a:t>InputBox</a:t>
            </a:r>
            <a:r>
              <a:rPr lang="hu-HU" dirty="0" smtClean="0"/>
              <a:t> és </a:t>
            </a:r>
            <a:r>
              <a:rPr lang="hu-HU" dirty="0" err="1" smtClean="0"/>
              <a:t>MsgBox</a:t>
            </a:r>
            <a:r>
              <a:rPr lang="hu-HU" dirty="0" smtClean="0"/>
              <a:t> használatával!</a:t>
            </a:r>
          </a:p>
          <a:p>
            <a:pPr marL="514350" indent="-514350">
              <a:buFont typeface="+mj-lt"/>
              <a:buAutoNum type="arabicPeriod"/>
            </a:pPr>
            <a:endParaRPr lang="hu-HU" dirty="0"/>
          </a:p>
        </p:txBody>
      </p:sp>
    </p:spTree>
    <p:extLst>
      <p:ext uri="{BB962C8B-B14F-4D97-AF65-F5344CB8AC3E}">
        <p14:creationId xmlns:p14="http://schemas.microsoft.com/office/powerpoint/2010/main" val="706625526"/>
      </p:ext>
    </p:extLst>
  </p:cSld>
  <p:clrMapOvr>
    <a:masterClrMapping/>
  </p:clrMapOvr>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743</Words>
  <Application>Microsoft Office PowerPoint</Application>
  <PresentationFormat>Diavetítés a képernyőre (4:3 oldalarány)</PresentationFormat>
  <Paragraphs>109</Paragraphs>
  <Slides>11</Slides>
  <Notes>0</Notes>
  <HiddenSlides>0</HiddenSlides>
  <MMClips>0</MMClips>
  <ScaleCrop>false</ScaleCrop>
  <HeadingPairs>
    <vt:vector size="6" baseType="variant">
      <vt:variant>
        <vt:lpstr>Használt betűtípusok</vt:lpstr>
      </vt:variant>
      <vt:variant>
        <vt:i4>2</vt:i4>
      </vt:variant>
      <vt:variant>
        <vt:lpstr>Téma</vt:lpstr>
      </vt:variant>
      <vt:variant>
        <vt:i4>1</vt:i4>
      </vt:variant>
      <vt:variant>
        <vt:lpstr>Diacímek</vt:lpstr>
      </vt:variant>
      <vt:variant>
        <vt:i4>11</vt:i4>
      </vt:variant>
    </vt:vector>
  </HeadingPairs>
  <TitlesOfParts>
    <vt:vector size="14" baseType="lpstr">
      <vt:lpstr>Arial</vt:lpstr>
      <vt:lpstr>Calibri</vt:lpstr>
      <vt:lpstr>Office-téma</vt:lpstr>
      <vt:lpstr>Számítógépes problémamegoldás</vt:lpstr>
      <vt:lpstr>Változók és konstansok szerepe a programozásban</vt:lpstr>
      <vt:lpstr>Egyszerű algoritmus</vt:lpstr>
      <vt:lpstr>Változótípusok</vt:lpstr>
      <vt:lpstr>Változók használata</vt:lpstr>
      <vt:lpstr>A Locals ablak</vt:lpstr>
      <vt:lpstr>Kommunikáció a felhasználóval</vt:lpstr>
      <vt:lpstr>Makró indítása gyorsbillentyűvel</vt:lpstr>
      <vt:lpstr>Feladatok</vt:lpstr>
      <vt:lpstr>Feladatok</vt:lpstr>
      <vt:lpstr>Feladatok</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2014-09-15T17:07:45Z</dcterms:created>
  <dcterms:modified xsi:type="dcterms:W3CDTF">2014-09-25T07:31:31Z</dcterms:modified>
</cp:coreProperties>
</file>