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67" r:id="rId5"/>
    <p:sldId id="268" r:id="rId6"/>
    <p:sldId id="266" r:id="rId7"/>
    <p:sldId id="270" r:id="rId8"/>
    <p:sldId id="272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89E9-C9DB-4FF0-8A00-AEA56E168FD0}" type="datetimeFigureOut">
              <a:rPr lang="hu-HU" smtClean="0"/>
              <a:t>2019.03.03.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3BD1-F7BA-454A-B46A-359AECC228B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89E9-C9DB-4FF0-8A00-AEA56E168FD0}" type="datetimeFigureOut">
              <a:rPr lang="hu-HU" smtClean="0"/>
              <a:t>2019.03.03.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3BD1-F7BA-454A-B46A-359AECC228B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89E9-C9DB-4FF0-8A00-AEA56E168FD0}" type="datetimeFigureOut">
              <a:rPr lang="hu-HU" smtClean="0"/>
              <a:t>2019.03.03.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3BD1-F7BA-454A-B46A-359AECC228B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89E9-C9DB-4FF0-8A00-AEA56E168FD0}" type="datetimeFigureOut">
              <a:rPr lang="hu-HU" smtClean="0"/>
              <a:t>2019.03.03.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3BD1-F7BA-454A-B46A-359AECC228B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89E9-C9DB-4FF0-8A00-AEA56E168FD0}" type="datetimeFigureOut">
              <a:rPr lang="hu-HU" smtClean="0"/>
              <a:t>2019.03.03.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3BD1-F7BA-454A-B46A-359AECC228B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89E9-C9DB-4FF0-8A00-AEA56E168FD0}" type="datetimeFigureOut">
              <a:rPr lang="hu-HU" smtClean="0"/>
              <a:t>2019.03.03.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3BD1-F7BA-454A-B46A-359AECC228B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89E9-C9DB-4FF0-8A00-AEA56E168FD0}" type="datetimeFigureOut">
              <a:rPr lang="hu-HU" smtClean="0"/>
              <a:t>2019.03.03.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3BD1-F7BA-454A-B46A-359AECC228B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89E9-C9DB-4FF0-8A00-AEA56E168FD0}" type="datetimeFigureOut">
              <a:rPr lang="hu-HU" smtClean="0"/>
              <a:t>2019.03.03.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3BD1-F7BA-454A-B46A-359AECC228B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89E9-C9DB-4FF0-8A00-AEA56E168FD0}" type="datetimeFigureOut">
              <a:rPr lang="hu-HU" smtClean="0"/>
              <a:t>2019.03.03.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3BD1-F7BA-454A-B46A-359AECC228B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89E9-C9DB-4FF0-8A00-AEA56E168FD0}" type="datetimeFigureOut">
              <a:rPr lang="hu-HU" smtClean="0"/>
              <a:t>2019.03.03.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3BD1-F7BA-454A-B46A-359AECC228B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89E9-C9DB-4FF0-8A00-AEA56E168FD0}" type="datetimeFigureOut">
              <a:rPr lang="hu-HU" smtClean="0"/>
              <a:t>2019.03.03.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3BD1-F7BA-454A-B46A-359AECC228B3}" type="slidenum">
              <a:rPr lang="hu-HU" smtClean="0"/>
              <a:t>‹#›</a:t>
            </a:fld>
            <a:endParaRPr lang="hu-H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A89E9-C9DB-4FF0-8A00-AEA56E168FD0}" type="datetimeFigureOut">
              <a:rPr lang="hu-HU" smtClean="0"/>
              <a:t>2019.03.03.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43BD1-F7BA-454A-B46A-359AECC228B3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latin typeface="Harrington" panose="04040505050A02020702" pitchFamily="82" charset="0"/>
              </a:rPr>
              <a:t>November 30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latin typeface="Harrington" panose="04040505050A02020702" pitchFamily="82" charset="0"/>
              </a:rPr>
              <a:t>András napja</a:t>
            </a:r>
            <a:endParaRPr lang="hu-HU" dirty="0"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488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09442" y="980728"/>
            <a:ext cx="3481387" cy="936104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/>
              <a:t>1. disznóölés</a:t>
            </a:r>
            <a:endParaRPr lang="hu-HU" sz="36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hu-HU" sz="1800" dirty="0"/>
              <a:t>András napkor, november 30-án kezdődtek a disznóölések. </a:t>
            </a:r>
            <a:endParaRPr lang="hu-HU" sz="1800" dirty="0" smtClean="0"/>
          </a:p>
          <a:p>
            <a:pPr algn="ctr"/>
            <a:r>
              <a:rPr lang="hu-HU" sz="1800" dirty="0" smtClean="0"/>
              <a:t>A hízásra </a:t>
            </a:r>
            <a:r>
              <a:rPr lang="hu-HU" sz="1800" dirty="0"/>
              <a:t>fogott </a:t>
            </a:r>
            <a:r>
              <a:rPr lang="hu-HU" sz="1800" dirty="0" smtClean="0"/>
              <a:t>malacok ekkorra kigömbölyödtek. </a:t>
            </a:r>
            <a:r>
              <a:rPr lang="hu-HU" sz="1800" dirty="0"/>
              <a:t>Az idő pedig elég hideg volt már ahhoz, hogy a hús ne romoljon meg. </a:t>
            </a:r>
            <a:endParaRPr lang="hu-HU" sz="1800" dirty="0" smtClean="0"/>
          </a:p>
          <a:p>
            <a:pPr algn="ctr"/>
            <a:r>
              <a:rPr lang="hu-HU" sz="1800" dirty="0" smtClean="0"/>
              <a:t>A </a:t>
            </a:r>
            <a:r>
              <a:rPr lang="hu-HU" sz="1800" dirty="0"/>
              <a:t>gyermekek is nagyon várták ezt az eseményt, mert aznap nem kellett iskolába menniük.</a:t>
            </a:r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166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6704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822673"/>
          </a:xfrm>
        </p:spPr>
        <p:txBody>
          <a:bodyPr/>
          <a:lstStyle/>
          <a:p>
            <a:r>
              <a:rPr lang="hu-HU" dirty="0"/>
              <a:t>a</a:t>
            </a:r>
            <a:r>
              <a:rPr lang="hu-HU" dirty="0" smtClean="0"/>
              <a:t> disznóölés menete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902" y="1723780"/>
            <a:ext cx="3769822" cy="2859578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09442" y="1268761"/>
            <a:ext cx="2698462" cy="5328592"/>
          </a:xfrm>
        </p:spPr>
        <p:txBody>
          <a:bodyPr>
            <a:normAutofit/>
          </a:bodyPr>
          <a:lstStyle/>
          <a:p>
            <a:r>
              <a:rPr lang="hu-HU" dirty="0"/>
              <a:t>Még alig pitymallott, s már zörgetett a kapun a </a:t>
            </a:r>
            <a:r>
              <a:rPr lang="hu-HU" sz="1600" u="sng" dirty="0"/>
              <a:t>böllér, </a:t>
            </a:r>
            <a:r>
              <a:rPr lang="hu-HU" u="sng" dirty="0"/>
              <a:t>azaz </a:t>
            </a:r>
            <a:r>
              <a:rPr lang="hu-HU" sz="1600" u="sng" dirty="0"/>
              <a:t>a disznóölő </a:t>
            </a:r>
            <a:r>
              <a:rPr lang="hu-HU" sz="1600" dirty="0" smtClean="0"/>
              <a:t>koma. </a:t>
            </a:r>
            <a:r>
              <a:rPr lang="hu-HU" dirty="0" smtClean="0"/>
              <a:t>A </a:t>
            </a:r>
            <a:r>
              <a:rPr lang="hu-HU" dirty="0"/>
              <a:t>saját disznóját ugyanis senki sem vágta le szívesen. </a:t>
            </a:r>
            <a:endParaRPr lang="hu-HU" dirty="0" smtClean="0"/>
          </a:p>
          <a:p>
            <a:pPr algn="r"/>
            <a:r>
              <a:rPr lang="hu-HU" dirty="0" smtClean="0"/>
              <a:t>A </a:t>
            </a:r>
            <a:r>
              <a:rPr lang="hu-HU" dirty="0"/>
              <a:t>leszúrt állatot </a:t>
            </a:r>
            <a:r>
              <a:rPr lang="hu-HU" dirty="0">
                <a:solidFill>
                  <a:srgbClr val="FFFF00"/>
                </a:solidFill>
              </a:rPr>
              <a:t>a férfiak </a:t>
            </a:r>
            <a:r>
              <a:rPr lang="hu-HU" dirty="0"/>
              <a:t>szalmával megperzselték, majd tisztára kaparták, mosták a bőrét.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 smtClean="0">
                <a:solidFill>
                  <a:srgbClr val="FFFF00"/>
                </a:solidFill>
              </a:rPr>
              <a:t>asszonyok</a:t>
            </a:r>
            <a:r>
              <a:rPr lang="hu-HU" dirty="0" smtClean="0"/>
              <a:t> </a:t>
            </a:r>
            <a:r>
              <a:rPr lang="hu-HU" dirty="0"/>
              <a:t>tisztították a fokhagymát, mosták a belet töltötték a </a:t>
            </a:r>
            <a:r>
              <a:rPr lang="hu-HU" dirty="0" smtClean="0"/>
              <a:t>hurkát</a:t>
            </a:r>
          </a:p>
          <a:p>
            <a:pPr algn="r"/>
            <a:r>
              <a:rPr lang="hu-HU" dirty="0" smtClean="0"/>
              <a:t> </a:t>
            </a:r>
            <a:r>
              <a:rPr lang="hu-HU" dirty="0"/>
              <a:t>A </a:t>
            </a:r>
            <a:r>
              <a:rPr lang="hu-HU" dirty="0">
                <a:solidFill>
                  <a:srgbClr val="FFFF00"/>
                </a:solidFill>
              </a:rPr>
              <a:t>böllér</a:t>
            </a:r>
            <a:r>
              <a:rPr lang="hu-HU" dirty="0"/>
              <a:t> bontotta fel a disznót, készítette a kolbászt, sózta a szalonnát. A férfiak segédkeztek neki.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smtClean="0">
                <a:solidFill>
                  <a:srgbClr val="FFFF00"/>
                </a:solidFill>
              </a:rPr>
              <a:t>gazda</a:t>
            </a:r>
            <a:r>
              <a:rPr lang="hu-HU" dirty="0" smtClean="0"/>
              <a:t> </a:t>
            </a:r>
            <a:r>
              <a:rPr lang="hu-HU" dirty="0"/>
              <a:t>legfőbb dolga az volt, hogy szórakoztassa, borral kínálja a többieket.</a:t>
            </a:r>
          </a:p>
        </p:txBody>
      </p:sp>
    </p:spTree>
    <p:extLst>
      <p:ext uri="{BB962C8B-B14F-4D97-AF65-F5344CB8AC3E}">
        <p14:creationId xmlns:p14="http://schemas.microsoft.com/office/powerpoint/2010/main" val="327563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/>
              <a:t>nap fénypontjára a </a:t>
            </a:r>
            <a:r>
              <a:rPr lang="hu-HU" dirty="0"/>
              <a:t>disznótorra</a:t>
            </a:r>
            <a:r>
              <a:rPr lang="hu-HU" sz="2000" dirty="0"/>
              <a:t>, nem csak a segítők, hanem a közeli rokonság, a szomszédok, a jó barátok is meghívást kaptak. 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40" y="1806575"/>
            <a:ext cx="6070520" cy="4052888"/>
          </a:xfrm>
        </p:spPr>
      </p:pic>
    </p:spTree>
    <p:extLst>
      <p:ext uri="{BB962C8B-B14F-4D97-AF65-F5344CB8AC3E}">
        <p14:creationId xmlns:p14="http://schemas.microsoft.com/office/powerpoint/2010/main" val="631584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dirty="0" smtClean="0"/>
              <a:t>A </a:t>
            </a:r>
            <a:r>
              <a:rPr lang="hu-HU" dirty="0"/>
              <a:t>hagyományos étrend orjalevessel </a:t>
            </a:r>
            <a:r>
              <a:rPr lang="hu-HU" dirty="0" smtClean="0"/>
              <a:t>kezdődött</a:t>
            </a:r>
            <a:r>
              <a:rPr lang="hu-HU" dirty="0"/>
              <a:t>,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64904"/>
            <a:ext cx="5976664" cy="3361873"/>
          </a:xfrm>
        </p:spPr>
      </p:pic>
    </p:spTree>
    <p:extLst>
      <p:ext uri="{BB962C8B-B14F-4D97-AF65-F5344CB8AC3E}">
        <p14:creationId xmlns:p14="http://schemas.microsoft.com/office/powerpoint/2010/main" val="275793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t</a:t>
            </a:r>
            <a:r>
              <a:rPr lang="hu-HU" dirty="0" smtClean="0"/>
              <a:t>öltött, vagy toros káposztával folytatódott</a:t>
            </a:r>
            <a:r>
              <a:rPr lang="hu-HU" sz="2400" dirty="0" smtClean="0"/>
              <a:t>,</a:t>
            </a:r>
            <a:endParaRPr lang="hu-HU" sz="24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6912"/>
            <a:ext cx="3792925" cy="2342688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422" y="2534458"/>
            <a:ext cx="3466407" cy="2601884"/>
          </a:xfrm>
        </p:spPr>
      </p:pic>
    </p:spTree>
    <p:extLst>
      <p:ext uri="{BB962C8B-B14F-4D97-AF65-F5344CB8AC3E}">
        <p14:creationId xmlns:p14="http://schemas.microsoft.com/office/powerpoint/2010/main" val="249881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sült hurkával, kolbásszal, pecsenyével </a:t>
            </a:r>
            <a:r>
              <a:rPr lang="hu-HU" dirty="0" smtClean="0"/>
              <a:t>folytatódott 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740332"/>
            <a:ext cx="3471863" cy="2190136"/>
          </a:xfrm>
        </p:spPr>
      </p:pic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534453"/>
            <a:ext cx="3470275" cy="2601893"/>
          </a:xfrm>
        </p:spPr>
      </p:pic>
    </p:spTree>
    <p:extLst>
      <p:ext uri="{BB962C8B-B14F-4D97-AF65-F5344CB8AC3E}">
        <p14:creationId xmlns:p14="http://schemas.microsoft.com/office/powerpoint/2010/main" val="2279773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1169100"/>
          </a:xfrm>
        </p:spPr>
        <p:txBody>
          <a:bodyPr/>
          <a:lstStyle/>
          <a:p>
            <a:r>
              <a:rPr lang="hu-HU" dirty="0"/>
              <a:t>A hosszúra nyúlt étkezés hájas pogácsával, rétessel fejeződött be. 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16" y="2923034"/>
            <a:ext cx="3470731" cy="1824732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534047"/>
            <a:ext cx="3470275" cy="2602706"/>
          </a:xfrm>
        </p:spPr>
      </p:pic>
    </p:spTree>
    <p:extLst>
      <p:ext uri="{BB962C8B-B14F-4D97-AF65-F5344CB8AC3E}">
        <p14:creationId xmlns:p14="http://schemas.microsoft.com/office/powerpoint/2010/main" val="419232470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200</Words>
  <Application>Microsoft Office PowerPoint</Application>
  <PresentationFormat>Diavetítés a képernyőre (4:3 oldalarány)</PresentationFormat>
  <Paragraphs>17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Winter</vt:lpstr>
      <vt:lpstr>November 30.</vt:lpstr>
      <vt:lpstr>1. disznóölés</vt:lpstr>
      <vt:lpstr>a disznóölés menete</vt:lpstr>
      <vt:lpstr>nap fénypontjára a disznótorra, nem csak a segítők, hanem a közeli rokonság, a szomszédok, a jó barátok is meghívást kaptak. </vt:lpstr>
      <vt:lpstr>  A hagyományos étrend orjalevessel kezdődött,</vt:lpstr>
      <vt:lpstr>töltött, vagy toros káposztával folytatódott,</vt:lpstr>
      <vt:lpstr>sült hurkával, kolbásszal, pecsenyével folytatódott </vt:lpstr>
      <vt:lpstr>A hosszúra nyúlt étkezés hájas pogácsával, rétessel fejeződött be.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 30.</dc:title>
  <dc:creator>Dénes</dc:creator>
  <cp:lastModifiedBy>Dénes</cp:lastModifiedBy>
  <cp:revision>13</cp:revision>
  <dcterms:created xsi:type="dcterms:W3CDTF">2018-11-20T07:13:49Z</dcterms:created>
  <dcterms:modified xsi:type="dcterms:W3CDTF">2019-03-03T13:37:15Z</dcterms:modified>
</cp:coreProperties>
</file>