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E1EE2C-07B1-43D6-A0EA-2DA1C5325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577F3FE-BBF8-44D5-88D2-F48B030BC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3B5306-0D33-41CB-8839-97CEAA2B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8DF131-DAC0-40AE-A545-0EA74085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869336-209B-4F72-8D5C-E3051943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95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3BA715-D62E-4AE0-8509-314AA519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7487467-CBBB-4ECA-8070-00D56A466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6B00F22-0AF5-49E5-A0C6-1F83BAC0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C08B97-D9C8-4DC0-B319-C3A7360D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7ADAAA-ED80-46B6-BD1D-BDD70BC5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6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D1CC0E-6728-4555-9625-8AB8FF1ED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18EAAC5-0D74-43EE-8D7A-65CA5DE1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06B6780-B329-4183-BCAE-159F4EB0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3F9E21-20CB-470E-807B-CC582969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110C6D-2851-4A23-BE00-4A5CBEE7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68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3E87C0-839D-48F9-B227-055F3478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F1F81F-9D58-4C13-A389-99356430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FFE628-4EF0-4080-A73E-D983C192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4AD0EC-C21D-4189-9675-09C856D2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E2BA41-D3A8-4C86-8497-7A5E9017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18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F7AB4C-1273-47D6-9B17-379D91E1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9628DD-71E8-40A2-BEDD-0728D94DD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8420D6-4176-4A24-AC3C-5BB59D61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0E7D88-141A-4F29-8FCE-3C06A7A7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5E56CF-F85C-46E5-8F48-67392BA7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18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AF51E5-09A6-4A02-A794-E61A5E65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0FA10A-4EE0-4949-9175-B03880F46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AE2146A-6566-4C92-8753-D1B12940C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500CE68-9083-4183-B6FB-28152A62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DA6E983-3C4E-476B-84C7-FCE90CF8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0AE28A6-25E4-4E03-B061-9960507C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69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1D0CFF-D2C5-4049-8E91-F2D751AC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8D07D1-EECD-41A8-8556-754C42CF7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528DDC4-0EDF-4E5E-B793-DB77FCE1D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5EB1BCD-0F29-44CE-8FAB-F9231F3C3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3A0CAEE-9F63-4E9C-A51F-9C3B9D649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F4E593E-DFAA-4F95-BE50-13896D2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60F15BF-6500-4AEE-B28D-20AB7FC7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87DB134-B779-4762-91A9-24D35FCF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1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836FCC-2F09-4913-8102-E993AF89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6FBEFCF-0F2D-4F16-AA59-8979791F1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A184FFE-EADB-46FE-B2E3-0F60D786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52DD031-DDCF-4073-B6F2-6F8AFF3D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39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592FB2B-3227-415F-A20D-239CA812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4EE628E-6BCA-44E0-A339-C807CB8B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CB390F0-E929-48DF-950D-F61B8921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148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0319A5-FE5B-4AAD-91F6-A011BADF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9AACE2-9369-4C10-90CB-C750E52B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0C19385-4960-4CEB-A181-E42F5DD07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A94F8E1-E107-4415-A7EF-947CC50F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6E95C4B-9821-4B52-8C75-90C30774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7F2AF6A-CAB7-44E9-9BF6-8E79BDA6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25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B13948-9EE2-46AB-9B4A-0A473C79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8C4E000-B51E-4FA9-A2C7-3974AC4B0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2F94251-95DA-470B-A62D-6A4BECBDA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6E6CBF-41AF-40AF-BB1A-92988E3A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C587711-2B52-4CA0-AC1E-2490CDB9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6C8293A-13BB-41AE-8973-96499E46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893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E0F6EA0-6BD2-4F23-9D87-C6D588FF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90604D4-35B7-43B3-9373-8B83937E9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CF0158-7460-4616-B980-4DE4C0B89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B3CF-A51F-422F-A797-F00B3F491323}" type="datetimeFigureOut">
              <a:rPr lang="hu-HU" smtClean="0"/>
              <a:t>2019. 03. 29.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7FF147-449D-46CB-BD44-9987F2C9D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1D2BB0-3B7B-4A1B-986D-A97D7A650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0D66-2E6C-4C82-B913-00083012C3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84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2AFD34-6982-486B-BE7D-1C7A4BE54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sz="7300" dirty="0"/>
              <a:t>Gyerekkatonák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F173326-B051-4B2D-BF7A-2D6AE1DFA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Ármin</a:t>
            </a:r>
          </a:p>
        </p:txBody>
      </p:sp>
    </p:spTree>
    <p:extLst>
      <p:ext uri="{BB962C8B-B14F-4D97-AF65-F5344CB8AC3E}">
        <p14:creationId xmlns:p14="http://schemas.microsoft.com/office/powerpoint/2010/main" val="204925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F2B749C-D656-459F-ADDA-228505E29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316286-476E-4525-9519-EE6A4FB6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solidFill>
                  <a:srgbClr val="FFFF00"/>
                </a:solidFill>
              </a:rPr>
              <a:t>Először az Ókori Görögországban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FFFF00"/>
                </a:solidFill>
              </a:rPr>
              <a:t>   és a Római Birodalomban 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FFFF00"/>
                </a:solidFill>
              </a:rPr>
              <a:t>   voltak gyerekkatonák</a:t>
            </a:r>
          </a:p>
          <a:p>
            <a:r>
              <a:rPr lang="hu-HU" sz="4000" dirty="0">
                <a:solidFill>
                  <a:srgbClr val="FFFF00"/>
                </a:solidFill>
              </a:rPr>
              <a:t>13. században keresztes hadjárat</a:t>
            </a:r>
          </a:p>
          <a:p>
            <a:r>
              <a:rPr lang="hu-HU" sz="4000" dirty="0">
                <a:solidFill>
                  <a:srgbClr val="FFFF00"/>
                </a:solidFill>
              </a:rPr>
              <a:t> Vietnámi háború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11F163F-A071-423D-ADB0-8F12594E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>
                <a:solidFill>
                  <a:srgbClr val="FFFF00"/>
                </a:solidFill>
              </a:rPr>
              <a:t>Történelem</a:t>
            </a:r>
          </a:p>
        </p:txBody>
      </p:sp>
    </p:spTree>
    <p:extLst>
      <p:ext uri="{BB962C8B-B14F-4D97-AF65-F5344CB8AC3E}">
        <p14:creationId xmlns:p14="http://schemas.microsoft.com/office/powerpoint/2010/main" val="311234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AEB0D0C-5D69-4223-9140-913C192B6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FB8705-F3CC-4BD4-9EAA-52B5154C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4000" dirty="0">
                <a:solidFill>
                  <a:srgbClr val="FFFF00"/>
                </a:solidFill>
              </a:rPr>
              <a:t>2004 és 2007 között 19 országban 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FFFF00"/>
                </a:solidFill>
              </a:rPr>
              <a:t>   alkalmaztak gyerekeket</a:t>
            </a:r>
          </a:p>
          <a:p>
            <a:r>
              <a:rPr lang="hu-HU" sz="4000" dirty="0">
                <a:solidFill>
                  <a:srgbClr val="FFFF00"/>
                </a:solidFill>
              </a:rPr>
              <a:t>Főleg Afrikában, Dél-Amerikában, 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FFFF00"/>
                </a:solidFill>
              </a:rPr>
              <a:t>   Közel-Keleten és Dél-Ázsiában</a:t>
            </a:r>
          </a:p>
          <a:p>
            <a:r>
              <a:rPr lang="hu-HU" sz="4000" dirty="0">
                <a:solidFill>
                  <a:srgbClr val="FFFF00"/>
                </a:solidFill>
              </a:rPr>
              <a:t>2013-ban a Közép-afrikai Köztársaságban, 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FFFF00"/>
                </a:solidFill>
              </a:rPr>
              <a:t>   Szíriában és Dél-Szudánban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FFFF00"/>
                </a:solidFill>
              </a:rPr>
              <a:t>   harcoltak még gyerekek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1F7FB91-35C5-4160-904A-B81D73D6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>
                <a:solidFill>
                  <a:srgbClr val="FFFF00"/>
                </a:solidFill>
              </a:rPr>
              <a:t>Jelen</a:t>
            </a:r>
          </a:p>
        </p:txBody>
      </p:sp>
    </p:spTree>
    <p:extLst>
      <p:ext uri="{BB962C8B-B14F-4D97-AF65-F5344CB8AC3E}">
        <p14:creationId xmlns:p14="http://schemas.microsoft.com/office/powerpoint/2010/main" val="172079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79CDC8A-1DDE-4718-A95D-AB386F333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CCC237-84B2-43F1-A090-33C98931C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FFFF00"/>
                </a:solidFill>
              </a:rPr>
              <a:t>70-és években kezdődtek polgár háborúk</a:t>
            </a: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</a:rPr>
              <a:t>   Angolában és Mozambikban</a:t>
            </a:r>
          </a:p>
          <a:p>
            <a:r>
              <a:rPr lang="hu-HU" dirty="0">
                <a:solidFill>
                  <a:srgbClr val="FFFF00"/>
                </a:solidFill>
              </a:rPr>
              <a:t>1986-87ben több százezer gyerek áldozat</a:t>
            </a:r>
          </a:p>
          <a:p>
            <a:r>
              <a:rPr lang="hu-HU" dirty="0">
                <a:solidFill>
                  <a:srgbClr val="FFFF00"/>
                </a:solidFill>
              </a:rPr>
              <a:t>2004-ben kb. százezer gyerek harcolt</a:t>
            </a:r>
          </a:p>
          <a:p>
            <a:pPr marL="0" indent="0">
              <a:buNone/>
            </a:pPr>
            <a:r>
              <a:rPr lang="hu-HU" dirty="0">
                <a:solidFill>
                  <a:srgbClr val="FFFF00"/>
                </a:solidFill>
              </a:rPr>
              <a:t>   Közép-Afrikában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F8B5661-F9DD-4A92-B67C-50363644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00"/>
                </a:solidFill>
              </a:rPr>
              <a:t>Afrika</a:t>
            </a:r>
          </a:p>
        </p:txBody>
      </p:sp>
    </p:spTree>
    <p:extLst>
      <p:ext uri="{BB962C8B-B14F-4D97-AF65-F5344CB8AC3E}">
        <p14:creationId xmlns:p14="http://schemas.microsoft.com/office/powerpoint/2010/main" val="145602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51D53E3-FC17-42DE-80E6-F5083B8E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6F6F4E-CD66-4623-92CB-FBE04467E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solidFill>
                  <a:srgbClr val="FFFF00"/>
                </a:solidFill>
              </a:rPr>
              <a:t>Könnyen </a:t>
            </a:r>
            <a:r>
              <a:rPr lang="hu-HU" sz="4000" dirty="0" err="1">
                <a:solidFill>
                  <a:srgbClr val="FFFF00"/>
                </a:solidFill>
              </a:rPr>
              <a:t>befolyásolhatóak</a:t>
            </a:r>
            <a:r>
              <a:rPr lang="hu-HU" sz="4000" dirty="0">
                <a:solidFill>
                  <a:srgbClr val="FFFF00"/>
                </a:solidFill>
              </a:rPr>
              <a:t>, engedelmeskednek</a:t>
            </a:r>
          </a:p>
          <a:p>
            <a:r>
              <a:rPr lang="hu-HU" sz="4000" dirty="0">
                <a:solidFill>
                  <a:srgbClr val="FFFF00"/>
                </a:solidFill>
              </a:rPr>
              <a:t>Nem mérik fel jól a veszélyt</a:t>
            </a:r>
          </a:p>
          <a:p>
            <a:r>
              <a:rPr lang="hu-HU" sz="4000" dirty="0">
                <a:solidFill>
                  <a:srgbClr val="FFFF00"/>
                </a:solidFill>
              </a:rPr>
              <a:t>Voltak akik </a:t>
            </a:r>
            <a:r>
              <a:rPr lang="hu-HU" sz="4000" dirty="0" err="1">
                <a:solidFill>
                  <a:srgbClr val="FFFF00"/>
                </a:solidFill>
              </a:rPr>
              <a:t>önkénteskedtek</a:t>
            </a:r>
            <a:r>
              <a:rPr lang="hu-HU" sz="4000" dirty="0">
                <a:solidFill>
                  <a:srgbClr val="FFFF00"/>
                </a:solidFill>
              </a:rPr>
              <a:t> a családjuk 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FFFF00"/>
                </a:solidFill>
              </a:rPr>
              <a:t>   elvesztése után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3190D07-C5AF-4529-AB82-69CC85EF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>
                <a:solidFill>
                  <a:srgbClr val="FFFF00"/>
                </a:solidFill>
              </a:rPr>
              <a:t>Miért gyerekek?</a:t>
            </a:r>
          </a:p>
        </p:txBody>
      </p:sp>
    </p:spTree>
    <p:extLst>
      <p:ext uri="{BB962C8B-B14F-4D97-AF65-F5344CB8AC3E}">
        <p14:creationId xmlns:p14="http://schemas.microsoft.com/office/powerpoint/2010/main" val="147824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D7F163C-9E43-4019-A4F6-30460154D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094D02-33E1-49F6-804F-1C7E1217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 err="1">
                <a:solidFill>
                  <a:srgbClr val="FFFF00"/>
                </a:solidFill>
              </a:rPr>
              <a:t>Bedrogoztatják</a:t>
            </a:r>
            <a:r>
              <a:rPr lang="hu-HU" sz="4000" dirty="0">
                <a:solidFill>
                  <a:srgbClr val="FFFF00"/>
                </a:solidFill>
              </a:rPr>
              <a:t> őket</a:t>
            </a:r>
          </a:p>
          <a:p>
            <a:r>
              <a:rPr lang="hu-HU" sz="4000" dirty="0">
                <a:solidFill>
                  <a:srgbClr val="FFFF00"/>
                </a:solidFill>
              </a:rPr>
              <a:t>Rossz dolgokra kényszerítik</a:t>
            </a:r>
          </a:p>
          <a:p>
            <a:r>
              <a:rPr lang="hu-HU" sz="4000" dirty="0">
                <a:solidFill>
                  <a:srgbClr val="FFFF00"/>
                </a:solidFill>
              </a:rPr>
              <a:t>Kegyetlen beavatási rituálé</a:t>
            </a:r>
          </a:p>
          <a:p>
            <a:r>
              <a:rPr lang="hu-HU" sz="4000" dirty="0">
                <a:solidFill>
                  <a:srgbClr val="FFFF00"/>
                </a:solidFill>
              </a:rPr>
              <a:t>Kemény fizikai munka és edzések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E2F81C5-98FE-49C3-ABD9-0EB25842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Mit csinálnak velük?</a:t>
            </a:r>
          </a:p>
        </p:txBody>
      </p:sp>
    </p:spTree>
    <p:extLst>
      <p:ext uri="{BB962C8B-B14F-4D97-AF65-F5344CB8AC3E}">
        <p14:creationId xmlns:p14="http://schemas.microsoft.com/office/powerpoint/2010/main" val="686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75C084-0214-43D7-87A7-416C50DA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Segítségnyújtás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473433-DABF-484F-A348-042C909CE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UNICEF</a:t>
            </a:r>
          </a:p>
          <a:p>
            <a:r>
              <a:rPr lang="hu-HU" sz="4000" dirty="0"/>
              <a:t>Nemzetközi Vöröskereszt</a:t>
            </a:r>
          </a:p>
          <a:p>
            <a:r>
              <a:rPr lang="hu-HU" sz="4000" dirty="0"/>
              <a:t>WHO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FBFD87A-9900-46A5-BE7C-20633B248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39" y="1043463"/>
            <a:ext cx="2628000" cy="203485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7D956CB-FA3C-4A30-ABC5-2157595F3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9" y="3429000"/>
            <a:ext cx="3144520" cy="314452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5089D93-88D3-48A5-B3BB-35147453A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3710623"/>
            <a:ext cx="3645852" cy="28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3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23FA86A-6F2D-4B39-B57D-0E4364AE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560DE6-4BE7-42C6-BC84-6445BA7D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5400" dirty="0"/>
          </a:p>
          <a:p>
            <a:r>
              <a:rPr lang="hu-HU" sz="5400" dirty="0">
                <a:solidFill>
                  <a:srgbClr val="FFFF00"/>
                </a:solidFill>
              </a:rPr>
              <a:t>Véres Gyémánt (2006)</a:t>
            </a:r>
          </a:p>
          <a:p>
            <a:r>
              <a:rPr lang="hu-HU" sz="5400" dirty="0">
                <a:solidFill>
                  <a:srgbClr val="FFFF00"/>
                </a:solidFill>
              </a:rPr>
              <a:t>Főszereplő: Leonardo </a:t>
            </a:r>
            <a:r>
              <a:rPr lang="hu-HU" sz="5400" dirty="0" err="1">
                <a:solidFill>
                  <a:srgbClr val="FFFF00"/>
                </a:solidFill>
              </a:rPr>
              <a:t>DiCaprio</a:t>
            </a:r>
            <a:endParaRPr lang="hu-HU" sz="5400" dirty="0">
              <a:solidFill>
                <a:srgbClr val="FFFF00"/>
              </a:solidFill>
            </a:endParaRPr>
          </a:p>
          <a:p>
            <a:r>
              <a:rPr lang="hu-HU" sz="5400" dirty="0">
                <a:solidFill>
                  <a:srgbClr val="FFFF00"/>
                </a:solidFill>
              </a:rPr>
              <a:t>Játszódik: Sierra Leoneban</a:t>
            </a:r>
          </a:p>
          <a:p>
            <a:endParaRPr lang="hu-HU" sz="400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703B083-B6DE-426F-855F-45F1F1E2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Film </a:t>
            </a:r>
            <a:r>
              <a:rPr lang="hu-HU" sz="4800" dirty="0" err="1"/>
              <a:t>Review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2794341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137</Words>
  <Application>Microsoft Office PowerPoint</Application>
  <PresentationFormat>Szélesvásznú</PresentationFormat>
  <Paragraphs>41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   Gyerekkatonák </vt:lpstr>
      <vt:lpstr>Történelem</vt:lpstr>
      <vt:lpstr>Jelen</vt:lpstr>
      <vt:lpstr>Afrika</vt:lpstr>
      <vt:lpstr>Miért gyerekek?</vt:lpstr>
      <vt:lpstr>Mit csinálnak velük?</vt:lpstr>
      <vt:lpstr>Segítségnyújtás</vt:lpstr>
      <vt:lpstr>Film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Gyerekkatónák </dc:title>
  <dc:creator>Balázs Ármin Dénes</dc:creator>
  <cp:lastModifiedBy>Balázs Ármin Dénes</cp:lastModifiedBy>
  <cp:revision>8</cp:revision>
  <dcterms:created xsi:type="dcterms:W3CDTF">2019-03-27T15:38:33Z</dcterms:created>
  <dcterms:modified xsi:type="dcterms:W3CDTF">2019-03-29T07:57:03Z</dcterms:modified>
</cp:coreProperties>
</file>