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7559675" cy="106918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-59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677160" y="4976640"/>
            <a:ext cx="859644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82120" y="497664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5"/>
          <p:cNvSpPr>
            <a:spLocks noGrp="1"/>
          </p:cNvSpPr>
          <p:nvPr>
            <p:ph type="body"/>
          </p:nvPr>
        </p:nvSpPr>
        <p:spPr>
          <a:xfrm>
            <a:off x="677160" y="497664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86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86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57" name="Kép 56"/>
          <p:cNvPicPr/>
          <p:nvPr/>
        </p:nvPicPr>
        <p:blipFill>
          <a:blip r:embed="rId2"/>
          <a:stretch/>
        </p:blipFill>
        <p:spPr>
          <a:xfrm>
            <a:off x="4436280" y="4527000"/>
            <a:ext cx="1077840" cy="860040"/>
          </a:xfrm>
          <a:prstGeom prst="rect">
            <a:avLst/>
          </a:prstGeom>
          <a:ln>
            <a:noFill/>
          </a:ln>
        </p:spPr>
      </p:pic>
      <p:pic>
        <p:nvPicPr>
          <p:cNvPr id="58" name="Kép 57"/>
          <p:cNvPicPr/>
          <p:nvPr/>
        </p:nvPicPr>
        <p:blipFill>
          <a:blip r:embed="rId2"/>
          <a:stretch/>
        </p:blipFill>
        <p:spPr>
          <a:xfrm>
            <a:off x="4436280" y="4527000"/>
            <a:ext cx="1077840" cy="860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677160" y="4527360"/>
            <a:ext cx="8596440" cy="860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86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86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86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677160" y="2700720"/>
            <a:ext cx="8596440" cy="8466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77160" y="497664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86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subTitle"/>
          </p:nvPr>
        </p:nvSpPr>
        <p:spPr>
          <a:xfrm>
            <a:off x="677160" y="4527360"/>
            <a:ext cx="8596440" cy="860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86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082120" y="497664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77160" y="4976640"/>
            <a:ext cx="859644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77160" y="4976640"/>
            <a:ext cx="859644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082120" y="497664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677160" y="497664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86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86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06" name="Kép 105"/>
          <p:cNvPicPr/>
          <p:nvPr/>
        </p:nvPicPr>
        <p:blipFill>
          <a:blip r:embed="rId2"/>
          <a:stretch/>
        </p:blipFill>
        <p:spPr>
          <a:xfrm>
            <a:off x="4436280" y="4527000"/>
            <a:ext cx="1077840" cy="860040"/>
          </a:xfrm>
          <a:prstGeom prst="rect">
            <a:avLst/>
          </a:prstGeom>
          <a:ln>
            <a:noFill/>
          </a:ln>
        </p:spPr>
      </p:pic>
      <p:pic>
        <p:nvPicPr>
          <p:cNvPr id="107" name="Kép 106"/>
          <p:cNvPicPr/>
          <p:nvPr/>
        </p:nvPicPr>
        <p:blipFill>
          <a:blip r:embed="rId2"/>
          <a:stretch/>
        </p:blipFill>
        <p:spPr>
          <a:xfrm>
            <a:off x="4436280" y="4527000"/>
            <a:ext cx="1077840" cy="860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677160" y="4527360"/>
            <a:ext cx="8596440" cy="860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86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86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86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86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subTitle"/>
          </p:nvPr>
        </p:nvSpPr>
        <p:spPr>
          <a:xfrm>
            <a:off x="677160" y="2700720"/>
            <a:ext cx="8596440" cy="8466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677160" y="497664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86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86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5082120" y="497664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677160" y="4976640"/>
            <a:ext cx="859644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677160" y="4976640"/>
            <a:ext cx="859644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5082120" y="497664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677160" y="497664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86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86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55" name="Kép 154"/>
          <p:cNvPicPr/>
          <p:nvPr/>
        </p:nvPicPr>
        <p:blipFill>
          <a:blip r:embed="rId2"/>
          <a:stretch/>
        </p:blipFill>
        <p:spPr>
          <a:xfrm>
            <a:off x="4436280" y="4527000"/>
            <a:ext cx="1077840" cy="860040"/>
          </a:xfrm>
          <a:prstGeom prst="rect">
            <a:avLst/>
          </a:prstGeom>
          <a:ln>
            <a:noFill/>
          </a:ln>
        </p:spPr>
      </p:pic>
      <p:pic>
        <p:nvPicPr>
          <p:cNvPr id="156" name="Kép 155"/>
          <p:cNvPicPr/>
          <p:nvPr/>
        </p:nvPicPr>
        <p:blipFill>
          <a:blip r:embed="rId2"/>
          <a:stretch/>
        </p:blipFill>
        <p:spPr>
          <a:xfrm>
            <a:off x="4436280" y="4527000"/>
            <a:ext cx="1077840" cy="860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86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86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subTitle"/>
          </p:nvPr>
        </p:nvSpPr>
        <p:spPr>
          <a:xfrm>
            <a:off x="677160" y="2700720"/>
            <a:ext cx="8596440" cy="8466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77160" y="497664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86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86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5082120" y="497664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77160" y="4976640"/>
            <a:ext cx="859644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ine 1"/>
          <p:cNvSpPr/>
          <p:nvPr/>
        </p:nvSpPr>
        <p:spPr>
          <a:xfrm>
            <a:off x="9370800" y="0"/>
            <a:ext cx="1219320" cy="6858000"/>
          </a:xfrm>
          <a:prstGeom prst="line">
            <a:avLst/>
          </a:prstGeom>
          <a:ln w="9360">
            <a:solidFill>
              <a:schemeClr val="bg1">
                <a:lumMod val="75000"/>
              </a:schemeClr>
            </a:solidFill>
            <a:round/>
          </a:ln>
        </p:spPr>
      </p:sp>
      <p:sp>
        <p:nvSpPr>
          <p:cNvPr id="26" name="Line 2"/>
          <p:cNvSpPr/>
          <p:nvPr/>
        </p:nvSpPr>
        <p:spPr>
          <a:xfrm flipH="1">
            <a:off x="7424640" y="3681360"/>
            <a:ext cx="4763880" cy="3176640"/>
          </a:xfrm>
          <a:prstGeom prst="line">
            <a:avLst/>
          </a:prstGeom>
          <a:ln w="9360">
            <a:solidFill>
              <a:schemeClr val="bg1">
                <a:lumMod val="85000"/>
              </a:schemeClr>
            </a:solidFill>
            <a:round/>
          </a:ln>
        </p:spPr>
      </p:sp>
      <p:sp>
        <p:nvSpPr>
          <p:cNvPr id="2" name="CustomShape 3"/>
          <p:cNvSpPr/>
          <p:nvPr/>
        </p:nvSpPr>
        <p:spPr>
          <a:xfrm>
            <a:off x="9182160" y="-7920"/>
            <a:ext cx="3006360" cy="6865560"/>
          </a:xfrm>
          <a:custGeom>
            <a:avLst/>
            <a:gdLst/>
            <a:ahLst/>
            <a:cxnLst/>
            <a:rect l="0" t="0" r="r" b="b"/>
            <a:pathLst>
              <a:path w="3007350" h="6866468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9602640" y="-7920"/>
            <a:ext cx="2588760" cy="6865560"/>
          </a:xfrm>
          <a:custGeom>
            <a:avLst/>
            <a:gdLst/>
            <a:ahLst/>
            <a:cxnLst/>
            <a:rect l="0" t="0" r="r" b="b"/>
            <a:pathLst>
              <a:path w="2573312" h="6866468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8933040" y="3048120"/>
            <a:ext cx="3258720" cy="3809520"/>
          </a:xfrm>
          <a:prstGeom prst="triangle">
            <a:avLst>
              <a:gd name="adj" fmla="val 324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9334440" y="-7920"/>
            <a:ext cx="2854080" cy="6865560"/>
          </a:xfrm>
          <a:custGeom>
            <a:avLst/>
            <a:gdLst/>
            <a:ahLst/>
            <a:cxnLst/>
            <a:rect l="0" t="0" r="r" b="b"/>
            <a:pathLst>
              <a:path w="2858014" h="6866468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10898280" y="-7920"/>
            <a:ext cx="1290240" cy="6865560"/>
          </a:xfrm>
          <a:custGeom>
            <a:avLst/>
            <a:gdLst/>
            <a:ahLst/>
            <a:cxnLst/>
            <a:rect l="0" t="0" r="r" b="b"/>
            <a:pathLst>
              <a:path w="1290095" h="6858001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10939320" y="-7920"/>
            <a:ext cx="1248840" cy="6865560"/>
          </a:xfrm>
          <a:custGeom>
            <a:avLst/>
            <a:gdLst/>
            <a:ahLst/>
            <a:cxnLst/>
            <a:rect l="0" t="0" r="r" b="b"/>
            <a:pathLst>
              <a:path w="1249826" h="6858001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" name="CustomShape 9"/>
          <p:cNvSpPr/>
          <p:nvPr/>
        </p:nvSpPr>
        <p:spPr>
          <a:xfrm>
            <a:off x="10371240" y="3589200"/>
            <a:ext cx="1817280" cy="3268440"/>
          </a:xfrm>
          <a:prstGeom prst="triangle">
            <a:avLst>
              <a:gd name="adj" fmla="val 324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" name="CustomShape 10"/>
          <p:cNvSpPr/>
          <p:nvPr/>
        </p:nvSpPr>
        <p:spPr>
          <a:xfrm>
            <a:off x="0" y="4013280"/>
            <a:ext cx="448920" cy="2844360"/>
          </a:xfrm>
          <a:prstGeom prst="triangle">
            <a:avLst>
              <a:gd name="adj" fmla="val 108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" name="Line 11"/>
          <p:cNvSpPr/>
          <p:nvPr/>
        </p:nvSpPr>
        <p:spPr>
          <a:xfrm>
            <a:off x="9370800" y="0"/>
            <a:ext cx="1219320" cy="6858000"/>
          </a:xfrm>
          <a:prstGeom prst="line">
            <a:avLst/>
          </a:prstGeom>
          <a:ln w="9360">
            <a:solidFill>
              <a:schemeClr val="bg1">
                <a:lumMod val="75000"/>
              </a:schemeClr>
            </a:solidFill>
            <a:round/>
          </a:ln>
        </p:spPr>
      </p:sp>
      <p:sp>
        <p:nvSpPr>
          <p:cNvPr id="11" name="Line 12"/>
          <p:cNvSpPr/>
          <p:nvPr/>
        </p:nvSpPr>
        <p:spPr>
          <a:xfrm flipH="1">
            <a:off x="7424640" y="3681360"/>
            <a:ext cx="4763880" cy="3176640"/>
          </a:xfrm>
          <a:prstGeom prst="line">
            <a:avLst/>
          </a:prstGeom>
          <a:ln w="9360">
            <a:solidFill>
              <a:schemeClr val="bg1">
                <a:lumMod val="85000"/>
              </a:schemeClr>
            </a:solidFill>
            <a:round/>
          </a:ln>
        </p:spPr>
      </p:sp>
      <p:sp>
        <p:nvSpPr>
          <p:cNvPr id="12" name="CustomShape 13"/>
          <p:cNvSpPr/>
          <p:nvPr/>
        </p:nvSpPr>
        <p:spPr>
          <a:xfrm>
            <a:off x="9182160" y="-7920"/>
            <a:ext cx="3006360" cy="6865560"/>
          </a:xfrm>
          <a:custGeom>
            <a:avLst/>
            <a:gdLst/>
            <a:ahLst/>
            <a:cxnLst/>
            <a:rect l="0" t="0" r="r" b="b"/>
            <a:pathLst>
              <a:path w="3007350" h="6866468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" name="CustomShape 14"/>
          <p:cNvSpPr/>
          <p:nvPr/>
        </p:nvSpPr>
        <p:spPr>
          <a:xfrm>
            <a:off x="9602640" y="-7920"/>
            <a:ext cx="2588760" cy="6865560"/>
          </a:xfrm>
          <a:custGeom>
            <a:avLst/>
            <a:gdLst/>
            <a:ahLst/>
            <a:cxnLst/>
            <a:rect l="0" t="0" r="r" b="b"/>
            <a:pathLst>
              <a:path w="2573312" h="6866468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" name="CustomShape 15"/>
          <p:cNvSpPr/>
          <p:nvPr/>
        </p:nvSpPr>
        <p:spPr>
          <a:xfrm>
            <a:off x="8933040" y="3048120"/>
            <a:ext cx="3258720" cy="3809520"/>
          </a:xfrm>
          <a:prstGeom prst="triangle">
            <a:avLst>
              <a:gd name="adj" fmla="val 324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" name="CustomShape 16"/>
          <p:cNvSpPr/>
          <p:nvPr/>
        </p:nvSpPr>
        <p:spPr>
          <a:xfrm>
            <a:off x="9334440" y="-7920"/>
            <a:ext cx="2854080" cy="6865560"/>
          </a:xfrm>
          <a:custGeom>
            <a:avLst/>
            <a:gdLst/>
            <a:ahLst/>
            <a:cxnLst/>
            <a:rect l="0" t="0" r="r" b="b"/>
            <a:pathLst>
              <a:path w="2858014" h="6866468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" name="CustomShape 17"/>
          <p:cNvSpPr/>
          <p:nvPr/>
        </p:nvSpPr>
        <p:spPr>
          <a:xfrm>
            <a:off x="10898280" y="-7920"/>
            <a:ext cx="1290240" cy="6865560"/>
          </a:xfrm>
          <a:custGeom>
            <a:avLst/>
            <a:gdLst/>
            <a:ahLst/>
            <a:cxnLst/>
            <a:rect l="0" t="0" r="r" b="b"/>
            <a:pathLst>
              <a:path w="1290095" h="6858001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" name="CustomShape 18"/>
          <p:cNvSpPr/>
          <p:nvPr/>
        </p:nvSpPr>
        <p:spPr>
          <a:xfrm>
            <a:off x="10939320" y="-7920"/>
            <a:ext cx="1248840" cy="6865560"/>
          </a:xfrm>
          <a:custGeom>
            <a:avLst/>
            <a:gdLst/>
            <a:ahLst/>
            <a:cxnLst/>
            <a:rect l="0" t="0" r="r" b="b"/>
            <a:pathLst>
              <a:path w="1249826" h="6858001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" name="CustomShape 19"/>
          <p:cNvSpPr/>
          <p:nvPr/>
        </p:nvSpPr>
        <p:spPr>
          <a:xfrm>
            <a:off x="10371240" y="3589200"/>
            <a:ext cx="1817280" cy="3268440"/>
          </a:xfrm>
          <a:prstGeom prst="triangle">
            <a:avLst>
              <a:gd name="adj" fmla="val 324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" name="CustomShape 20"/>
          <p:cNvSpPr/>
          <p:nvPr/>
        </p:nvSpPr>
        <p:spPr>
          <a:xfrm rot="10800000">
            <a:off x="843120" y="5665680"/>
            <a:ext cx="842760" cy="5665320"/>
          </a:xfrm>
          <a:prstGeom prst="triangle">
            <a:avLst>
              <a:gd name="adj" fmla="val 324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" name="PlaceHolder 2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r>
              <a:rPr lang="en-US" sz="5400" strike="noStrike">
                <a:solidFill>
                  <a:srgbClr val="90C226"/>
                </a:solidFill>
                <a:latin typeface="Trebuchet MS"/>
              </a:rPr>
              <a:t>Címszöveg formátumának szerkesztéseMintacím szerkesztése</a:t>
            </a:r>
            <a:endParaRPr/>
          </a:p>
        </p:txBody>
      </p:sp>
      <p:sp>
        <p:nvSpPr>
          <p:cNvPr id="21" name="PlaceHolder 22"/>
          <p:cNvSpPr>
            <a:spLocks noGrp="1"/>
          </p:cNvSpPr>
          <p:nvPr>
            <p:ph type="dt"/>
          </p:nvPr>
        </p:nvSpPr>
        <p:spPr>
          <a:xfrm>
            <a:off x="7205760" y="6041880"/>
            <a:ext cx="91080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900" strike="noStrike">
                <a:solidFill>
                  <a:srgbClr val="8B8B8B"/>
                </a:solidFill>
                <a:latin typeface="Trebuchet MS"/>
              </a:rPr>
              <a:t>2017. 2. 1.</a:t>
            </a:r>
            <a:endParaRPr/>
          </a:p>
        </p:txBody>
      </p:sp>
      <p:sp>
        <p:nvSpPr>
          <p:cNvPr id="22" name="PlaceHolder 23"/>
          <p:cNvSpPr>
            <a:spLocks noGrp="1"/>
          </p:cNvSpPr>
          <p:nvPr>
            <p:ph type="ftr"/>
          </p:nvPr>
        </p:nvSpPr>
        <p:spPr>
          <a:xfrm>
            <a:off x="677880" y="6041880"/>
            <a:ext cx="6297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23" name="PlaceHolder 24"/>
          <p:cNvSpPr>
            <a:spLocks noGrp="1"/>
          </p:cNvSpPr>
          <p:nvPr>
            <p:ph type="sldNum"/>
          </p:nvPr>
        </p:nvSpPr>
        <p:spPr>
          <a:xfrm>
            <a:off x="8589960" y="6041880"/>
            <a:ext cx="68400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45D08FF0-BC7A-4D3A-B7F9-69611A0C6563}" type="slidenum">
              <a:rPr lang="hu-HU" sz="900" strike="noStrike">
                <a:solidFill>
                  <a:srgbClr val="90C226"/>
                </a:solidFill>
                <a:latin typeface="Trebuchet MS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24" name="PlaceHolder 2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>
                <a:latin typeface="Trebuchet MS"/>
              </a:rPr>
              <a:t>Vázlatszöveg formátumának szerkesztése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1400">
                <a:latin typeface="Trebuchet MS"/>
              </a:rPr>
              <a:t>Második vázlatszint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200">
                <a:latin typeface="Trebuchet MS"/>
              </a:rPr>
              <a:t>Harmadik vázlatszint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200">
                <a:latin typeface="Trebuchet MS"/>
              </a:rPr>
              <a:t>Negyedik vázlatszint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Trebuchet MS"/>
              </a:rPr>
              <a:t>Ötödik vázlatszint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Trebuchet MS"/>
              </a:rPr>
              <a:t>Hatodik vázlatszint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Trebuchet MS"/>
              </a:rPr>
              <a:t>Hetedik vázlatszint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Line 1"/>
          <p:cNvSpPr/>
          <p:nvPr/>
        </p:nvSpPr>
        <p:spPr>
          <a:xfrm>
            <a:off x="9370800" y="0"/>
            <a:ext cx="1219320" cy="6858000"/>
          </a:xfrm>
          <a:prstGeom prst="line">
            <a:avLst/>
          </a:prstGeom>
          <a:ln w="9360">
            <a:solidFill>
              <a:schemeClr val="bg1">
                <a:lumMod val="75000"/>
              </a:schemeClr>
            </a:solidFill>
            <a:round/>
          </a:ln>
        </p:spPr>
      </p:sp>
      <p:sp>
        <p:nvSpPr>
          <p:cNvPr id="60" name="Line 2"/>
          <p:cNvSpPr/>
          <p:nvPr/>
        </p:nvSpPr>
        <p:spPr>
          <a:xfrm flipH="1">
            <a:off x="7424640" y="3681360"/>
            <a:ext cx="4763880" cy="3176640"/>
          </a:xfrm>
          <a:prstGeom prst="line">
            <a:avLst/>
          </a:prstGeom>
          <a:ln w="9360">
            <a:solidFill>
              <a:schemeClr val="bg1">
                <a:lumMod val="85000"/>
              </a:schemeClr>
            </a:solidFill>
            <a:round/>
          </a:ln>
        </p:spPr>
      </p:sp>
      <p:sp>
        <p:nvSpPr>
          <p:cNvPr id="61" name="CustomShape 3"/>
          <p:cNvSpPr/>
          <p:nvPr/>
        </p:nvSpPr>
        <p:spPr>
          <a:xfrm>
            <a:off x="9182160" y="-7920"/>
            <a:ext cx="3006360" cy="6865560"/>
          </a:xfrm>
          <a:custGeom>
            <a:avLst/>
            <a:gdLst/>
            <a:ahLst/>
            <a:cxnLst/>
            <a:rect l="0" t="0" r="r" b="b"/>
            <a:pathLst>
              <a:path w="3007350" h="6866468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2" name="CustomShape 4"/>
          <p:cNvSpPr/>
          <p:nvPr/>
        </p:nvSpPr>
        <p:spPr>
          <a:xfrm>
            <a:off x="9602640" y="-7920"/>
            <a:ext cx="2588760" cy="6865560"/>
          </a:xfrm>
          <a:custGeom>
            <a:avLst/>
            <a:gdLst/>
            <a:ahLst/>
            <a:cxnLst/>
            <a:rect l="0" t="0" r="r" b="b"/>
            <a:pathLst>
              <a:path w="2573312" h="6866468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3" name="CustomShape 5"/>
          <p:cNvSpPr/>
          <p:nvPr/>
        </p:nvSpPr>
        <p:spPr>
          <a:xfrm>
            <a:off x="8933040" y="3048120"/>
            <a:ext cx="3258720" cy="3809520"/>
          </a:xfrm>
          <a:prstGeom prst="triangle">
            <a:avLst>
              <a:gd name="adj" fmla="val 324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4" name="CustomShape 6"/>
          <p:cNvSpPr/>
          <p:nvPr/>
        </p:nvSpPr>
        <p:spPr>
          <a:xfrm>
            <a:off x="9334440" y="-7920"/>
            <a:ext cx="2854080" cy="6865560"/>
          </a:xfrm>
          <a:custGeom>
            <a:avLst/>
            <a:gdLst/>
            <a:ahLst/>
            <a:cxnLst/>
            <a:rect l="0" t="0" r="r" b="b"/>
            <a:pathLst>
              <a:path w="2858014" h="6866468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5" name="CustomShape 7"/>
          <p:cNvSpPr/>
          <p:nvPr/>
        </p:nvSpPr>
        <p:spPr>
          <a:xfrm>
            <a:off x="10898280" y="-7920"/>
            <a:ext cx="1290240" cy="6865560"/>
          </a:xfrm>
          <a:custGeom>
            <a:avLst/>
            <a:gdLst/>
            <a:ahLst/>
            <a:cxnLst/>
            <a:rect l="0" t="0" r="r" b="b"/>
            <a:pathLst>
              <a:path w="1290095" h="6858001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6" name="CustomShape 8"/>
          <p:cNvSpPr/>
          <p:nvPr/>
        </p:nvSpPr>
        <p:spPr>
          <a:xfrm>
            <a:off x="10939320" y="-7920"/>
            <a:ext cx="1248840" cy="6865560"/>
          </a:xfrm>
          <a:custGeom>
            <a:avLst/>
            <a:gdLst/>
            <a:ahLst/>
            <a:cxnLst/>
            <a:rect l="0" t="0" r="r" b="b"/>
            <a:pathLst>
              <a:path w="1249826" h="6858001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7" name="CustomShape 9"/>
          <p:cNvSpPr/>
          <p:nvPr/>
        </p:nvSpPr>
        <p:spPr>
          <a:xfrm>
            <a:off x="10371240" y="3589200"/>
            <a:ext cx="1817280" cy="3268440"/>
          </a:xfrm>
          <a:prstGeom prst="triangle">
            <a:avLst>
              <a:gd name="adj" fmla="val 324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8" name="CustomShape 10"/>
          <p:cNvSpPr/>
          <p:nvPr/>
        </p:nvSpPr>
        <p:spPr>
          <a:xfrm>
            <a:off x="0" y="4013280"/>
            <a:ext cx="448920" cy="2844360"/>
          </a:xfrm>
          <a:prstGeom prst="triangle">
            <a:avLst>
              <a:gd name="adj" fmla="val 108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9" name="PlaceHolder 11"/>
          <p:cNvSpPr>
            <a:spLocks noGrp="1"/>
          </p:cNvSpPr>
          <p:nvPr>
            <p:ph type="title"/>
          </p:nvPr>
        </p:nvSpPr>
        <p:spPr>
          <a:xfrm>
            <a:off x="677880" y="609480"/>
            <a:ext cx="8596080" cy="13204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90C226"/>
                </a:solidFill>
                <a:latin typeface="Trebuchet MS"/>
              </a:rPr>
              <a:t>Címszöveg formátumának szerkesztéseMintacím szerkesztése</a:t>
            </a:r>
            <a:endParaRPr/>
          </a:p>
        </p:txBody>
      </p:sp>
      <p:sp>
        <p:nvSpPr>
          <p:cNvPr id="70" name="PlaceHolder 12"/>
          <p:cNvSpPr>
            <a:spLocks noGrp="1"/>
          </p:cNvSpPr>
          <p:nvPr>
            <p:ph type="body"/>
          </p:nvPr>
        </p:nvSpPr>
        <p:spPr>
          <a:xfrm>
            <a:off x="677880" y="2160720"/>
            <a:ext cx="8596080" cy="388116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404040"/>
                </a:solidFill>
                <a:latin typeface="Trebuchet MS"/>
              </a:rPr>
              <a:t>Vázlatszöveg formátumának szerkesztése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trike="noStrike">
                <a:solidFill>
                  <a:srgbClr val="404040"/>
                </a:solidFill>
                <a:latin typeface="Trebuchet MS"/>
              </a:rPr>
              <a:t>Második vázlatszint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404040"/>
                </a:solidFill>
                <a:latin typeface="Trebuchet MS"/>
              </a:rPr>
              <a:t>Harmadik vázlatszint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trike="noStrike">
                <a:solidFill>
                  <a:srgbClr val="404040"/>
                </a:solidFill>
                <a:latin typeface="Trebuchet MS"/>
              </a:rPr>
              <a:t>Negyedik vázlatszint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404040"/>
                </a:solidFill>
                <a:latin typeface="Trebuchet MS"/>
              </a:rPr>
              <a:t>Ötödik vázlatszint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404040"/>
                </a:solidFill>
                <a:latin typeface="Trebuchet MS"/>
              </a:rPr>
              <a:t>Hatodik vázlatszint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trike="noStrike">
                <a:solidFill>
                  <a:srgbClr val="404040"/>
                </a:solidFill>
                <a:latin typeface="Trebuchet MS"/>
              </a:rPr>
              <a:t>Hetedik vázlatszintMintaszöveg szerkesztése</a:t>
            </a:r>
            <a:endParaRPr/>
          </a:p>
          <a:p>
            <a:pPr lvl="1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600" strike="noStrike">
                <a:solidFill>
                  <a:srgbClr val="404040"/>
                </a:solidFill>
                <a:latin typeface="Trebuchet MS"/>
              </a:rPr>
              <a:t>Második szint</a:t>
            </a:r>
            <a:endParaRPr/>
          </a:p>
          <a:p>
            <a:pPr lvl="2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400" strike="noStrike">
                <a:solidFill>
                  <a:srgbClr val="404040"/>
                </a:solidFill>
                <a:latin typeface="Trebuchet MS"/>
              </a:rPr>
              <a:t>Harmadik szint</a:t>
            </a:r>
            <a:endParaRPr/>
          </a:p>
          <a:p>
            <a:pPr lvl="3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200" strike="noStrike">
                <a:solidFill>
                  <a:srgbClr val="404040"/>
                </a:solidFill>
                <a:latin typeface="Trebuchet MS"/>
              </a:rPr>
              <a:t>Negyedik szint</a:t>
            </a:r>
            <a:endParaRPr/>
          </a:p>
          <a:p>
            <a:pPr lvl="4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200" strike="noStrike">
                <a:solidFill>
                  <a:srgbClr val="404040"/>
                </a:solidFill>
                <a:latin typeface="Trebuchet MS"/>
              </a:rPr>
              <a:t>Ötödik szint</a:t>
            </a:r>
            <a:endParaRPr/>
          </a:p>
        </p:txBody>
      </p:sp>
      <p:sp>
        <p:nvSpPr>
          <p:cNvPr id="71" name="PlaceHolder 13"/>
          <p:cNvSpPr>
            <a:spLocks noGrp="1"/>
          </p:cNvSpPr>
          <p:nvPr>
            <p:ph type="dt"/>
          </p:nvPr>
        </p:nvSpPr>
        <p:spPr>
          <a:xfrm>
            <a:off x="7205760" y="6041880"/>
            <a:ext cx="91080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900" strike="noStrike">
                <a:solidFill>
                  <a:srgbClr val="8B8B8B"/>
                </a:solidFill>
                <a:latin typeface="Trebuchet MS"/>
              </a:rPr>
              <a:t>2017. 2. 1.</a:t>
            </a:r>
            <a:endParaRPr/>
          </a:p>
        </p:txBody>
      </p:sp>
      <p:sp>
        <p:nvSpPr>
          <p:cNvPr id="72" name="PlaceHolder 14"/>
          <p:cNvSpPr>
            <a:spLocks noGrp="1"/>
          </p:cNvSpPr>
          <p:nvPr>
            <p:ph type="ftr"/>
          </p:nvPr>
        </p:nvSpPr>
        <p:spPr>
          <a:xfrm>
            <a:off x="677880" y="6041880"/>
            <a:ext cx="6297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73" name="PlaceHolder 15"/>
          <p:cNvSpPr>
            <a:spLocks noGrp="1"/>
          </p:cNvSpPr>
          <p:nvPr>
            <p:ph type="sldNum"/>
          </p:nvPr>
        </p:nvSpPr>
        <p:spPr>
          <a:xfrm>
            <a:off x="8589960" y="6041880"/>
            <a:ext cx="68400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BC8CFB36-7D5E-4784-ACDF-2EF2EC934E6B}" type="slidenum">
              <a:rPr lang="hu-HU" sz="900" strike="noStrike">
                <a:solidFill>
                  <a:srgbClr val="90C226"/>
                </a:solidFill>
                <a:latin typeface="Trebuchet MS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Line 1"/>
          <p:cNvSpPr/>
          <p:nvPr/>
        </p:nvSpPr>
        <p:spPr>
          <a:xfrm>
            <a:off x="9370800" y="0"/>
            <a:ext cx="1219320" cy="6858000"/>
          </a:xfrm>
          <a:prstGeom prst="line">
            <a:avLst/>
          </a:prstGeom>
          <a:ln w="9360">
            <a:solidFill>
              <a:schemeClr val="bg1">
                <a:lumMod val="75000"/>
              </a:schemeClr>
            </a:solidFill>
            <a:round/>
          </a:ln>
        </p:spPr>
      </p:sp>
      <p:sp>
        <p:nvSpPr>
          <p:cNvPr id="109" name="Line 2"/>
          <p:cNvSpPr/>
          <p:nvPr/>
        </p:nvSpPr>
        <p:spPr>
          <a:xfrm flipH="1">
            <a:off x="7424640" y="3681360"/>
            <a:ext cx="4763880" cy="3176640"/>
          </a:xfrm>
          <a:prstGeom prst="line">
            <a:avLst/>
          </a:prstGeom>
          <a:ln w="9360">
            <a:solidFill>
              <a:schemeClr val="bg1">
                <a:lumMod val="85000"/>
              </a:schemeClr>
            </a:solidFill>
            <a:round/>
          </a:ln>
        </p:spPr>
      </p:sp>
      <p:sp>
        <p:nvSpPr>
          <p:cNvPr id="110" name="CustomShape 3"/>
          <p:cNvSpPr/>
          <p:nvPr/>
        </p:nvSpPr>
        <p:spPr>
          <a:xfrm>
            <a:off x="9182160" y="-7920"/>
            <a:ext cx="3006360" cy="6865560"/>
          </a:xfrm>
          <a:custGeom>
            <a:avLst/>
            <a:gdLst/>
            <a:ahLst/>
            <a:cxnLst/>
            <a:rect l="0" t="0" r="r" b="b"/>
            <a:pathLst>
              <a:path w="3007350" h="6866468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1" name="CustomShape 4"/>
          <p:cNvSpPr/>
          <p:nvPr/>
        </p:nvSpPr>
        <p:spPr>
          <a:xfrm>
            <a:off x="9602640" y="-7920"/>
            <a:ext cx="2588760" cy="6865560"/>
          </a:xfrm>
          <a:custGeom>
            <a:avLst/>
            <a:gdLst/>
            <a:ahLst/>
            <a:cxnLst/>
            <a:rect l="0" t="0" r="r" b="b"/>
            <a:pathLst>
              <a:path w="2573312" h="6866468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2" name="CustomShape 5"/>
          <p:cNvSpPr/>
          <p:nvPr/>
        </p:nvSpPr>
        <p:spPr>
          <a:xfrm>
            <a:off x="8933040" y="3048120"/>
            <a:ext cx="3258720" cy="3809520"/>
          </a:xfrm>
          <a:prstGeom prst="triangle">
            <a:avLst>
              <a:gd name="adj" fmla="val 324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3" name="CustomShape 6"/>
          <p:cNvSpPr/>
          <p:nvPr/>
        </p:nvSpPr>
        <p:spPr>
          <a:xfrm>
            <a:off x="9334440" y="-7920"/>
            <a:ext cx="2854080" cy="6865560"/>
          </a:xfrm>
          <a:custGeom>
            <a:avLst/>
            <a:gdLst/>
            <a:ahLst/>
            <a:cxnLst/>
            <a:rect l="0" t="0" r="r" b="b"/>
            <a:pathLst>
              <a:path w="2858014" h="6866468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4" name="CustomShape 7"/>
          <p:cNvSpPr/>
          <p:nvPr/>
        </p:nvSpPr>
        <p:spPr>
          <a:xfrm>
            <a:off x="10898280" y="-7920"/>
            <a:ext cx="1290240" cy="6865560"/>
          </a:xfrm>
          <a:custGeom>
            <a:avLst/>
            <a:gdLst/>
            <a:ahLst/>
            <a:cxnLst/>
            <a:rect l="0" t="0" r="r" b="b"/>
            <a:pathLst>
              <a:path w="1290095" h="6858001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5" name="CustomShape 8"/>
          <p:cNvSpPr/>
          <p:nvPr/>
        </p:nvSpPr>
        <p:spPr>
          <a:xfrm>
            <a:off x="10939320" y="-7920"/>
            <a:ext cx="1248840" cy="6865560"/>
          </a:xfrm>
          <a:custGeom>
            <a:avLst/>
            <a:gdLst/>
            <a:ahLst/>
            <a:cxnLst/>
            <a:rect l="0" t="0" r="r" b="b"/>
            <a:pathLst>
              <a:path w="1249826" h="6858001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6" name="CustomShape 9"/>
          <p:cNvSpPr/>
          <p:nvPr/>
        </p:nvSpPr>
        <p:spPr>
          <a:xfrm>
            <a:off x="10371240" y="3589200"/>
            <a:ext cx="1817280" cy="3268440"/>
          </a:xfrm>
          <a:prstGeom prst="triangle">
            <a:avLst>
              <a:gd name="adj" fmla="val 324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7" name="CustomShape 10"/>
          <p:cNvSpPr/>
          <p:nvPr/>
        </p:nvSpPr>
        <p:spPr>
          <a:xfrm>
            <a:off x="0" y="4013280"/>
            <a:ext cx="448920" cy="2844360"/>
          </a:xfrm>
          <a:prstGeom prst="triangle">
            <a:avLst>
              <a:gd name="adj" fmla="val 108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8" name="PlaceHolder 11"/>
          <p:cNvSpPr>
            <a:spLocks noGrp="1"/>
          </p:cNvSpPr>
          <p:nvPr>
            <p:ph type="dt"/>
          </p:nvPr>
        </p:nvSpPr>
        <p:spPr>
          <a:xfrm>
            <a:off x="7205760" y="6041880"/>
            <a:ext cx="91080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900" strike="noStrike">
                <a:solidFill>
                  <a:srgbClr val="8B8B8B"/>
                </a:solidFill>
                <a:latin typeface="Trebuchet MS"/>
              </a:rPr>
              <a:t>2017. 2. 1.</a:t>
            </a:r>
            <a:endParaRPr/>
          </a:p>
        </p:txBody>
      </p:sp>
      <p:sp>
        <p:nvSpPr>
          <p:cNvPr id="119" name="PlaceHolder 12"/>
          <p:cNvSpPr>
            <a:spLocks noGrp="1"/>
          </p:cNvSpPr>
          <p:nvPr>
            <p:ph type="ftr"/>
          </p:nvPr>
        </p:nvSpPr>
        <p:spPr>
          <a:xfrm>
            <a:off x="677880" y="6041880"/>
            <a:ext cx="6297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20" name="PlaceHolder 13"/>
          <p:cNvSpPr>
            <a:spLocks noGrp="1"/>
          </p:cNvSpPr>
          <p:nvPr>
            <p:ph type="sldNum"/>
          </p:nvPr>
        </p:nvSpPr>
        <p:spPr>
          <a:xfrm>
            <a:off x="8589960" y="6041880"/>
            <a:ext cx="68400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D996BADF-54F4-437D-B55D-79FCE7E739F8}" type="slidenum">
              <a:rPr lang="hu-HU" sz="900" strike="noStrike">
                <a:solidFill>
                  <a:srgbClr val="90C226"/>
                </a:solidFill>
                <a:latin typeface="Trebuchet MS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121" name="PlaceHolder 1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3600">
                <a:latin typeface="Arial"/>
              </a:rPr>
              <a:t>Címszöveg formátumának szerkesztése</a:t>
            </a:r>
            <a:endParaRPr/>
          </a:p>
        </p:txBody>
      </p:sp>
      <p:sp>
        <p:nvSpPr>
          <p:cNvPr id="122" name="PlaceHolder 1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>
                <a:latin typeface="Trebuchet MS"/>
              </a:rPr>
              <a:t>Vázlatszöveg formátumának szerkesztése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1400">
                <a:latin typeface="Trebuchet MS"/>
              </a:rPr>
              <a:t>Második vázlatszint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200">
                <a:latin typeface="Trebuchet MS"/>
              </a:rPr>
              <a:t>Harmadik vázlatszint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200">
                <a:latin typeface="Trebuchet MS"/>
              </a:rPr>
              <a:t>Negyedik vázlatszint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Trebuchet MS"/>
              </a:rPr>
              <a:t>Ötödik vázlatszint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Trebuchet MS"/>
              </a:rPr>
              <a:t>Hatodik vázlatszint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Trebuchet MS"/>
              </a:rPr>
              <a:t>Hetedik vázlatszint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Kép 15"/>
          <p:cNvPicPr/>
          <p:nvPr/>
        </p:nvPicPr>
        <p:blipFill>
          <a:blip r:embed="rId2"/>
          <a:stretch/>
        </p:blipFill>
        <p:spPr>
          <a:xfrm>
            <a:off x="993600" y="2868480"/>
            <a:ext cx="4487400" cy="3585960"/>
          </a:xfrm>
          <a:prstGeom prst="rect">
            <a:avLst/>
          </a:prstGeom>
          <a:ln w="9360">
            <a:noFill/>
          </a:ln>
        </p:spPr>
      </p:pic>
      <p:sp>
        <p:nvSpPr>
          <p:cNvPr id="207" name="TextShape 1"/>
          <p:cNvSpPr txBox="1"/>
          <p:nvPr/>
        </p:nvSpPr>
        <p:spPr>
          <a:xfrm>
            <a:off x="2401920" y="-1679400"/>
            <a:ext cx="6830640" cy="313488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9600" strike="noStrike">
                <a:solidFill>
                  <a:srgbClr val="94DE61"/>
                </a:solidFill>
                <a:latin typeface="Cooper Black"/>
              </a:rPr>
              <a:t>HELP</a:t>
            </a:r>
            <a:endParaRPr/>
          </a:p>
        </p:txBody>
      </p:sp>
      <p:sp>
        <p:nvSpPr>
          <p:cNvPr id="208" name="TextShape 2"/>
          <p:cNvSpPr txBox="1"/>
          <p:nvPr/>
        </p:nvSpPr>
        <p:spPr>
          <a:xfrm>
            <a:off x="873360" y="4176360"/>
            <a:ext cx="7838640" cy="122364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2600" b="1" strike="noStrike">
                <a:solidFill>
                  <a:srgbClr val="000000"/>
                </a:solidFill>
                <a:latin typeface="Bookman Old Style"/>
              </a:rPr>
              <a:t>Kertvárosi Óvoda </a:t>
            </a:r>
            <a:endParaRPr/>
          </a:p>
          <a:p>
            <a:pPr>
              <a:lnSpc>
                <a:spcPct val="100000"/>
              </a:lnSpc>
            </a:pPr>
            <a:r>
              <a:rPr lang="hu-HU" sz="2600" b="1" strike="noStrike">
                <a:solidFill>
                  <a:srgbClr val="000000"/>
                </a:solidFill>
                <a:latin typeface="Bookman Old Style"/>
              </a:rPr>
              <a:t>Siklósi Úti Tagóvodája, </a:t>
            </a:r>
            <a:endParaRPr/>
          </a:p>
          <a:p>
            <a:pPr>
              <a:lnSpc>
                <a:spcPct val="100000"/>
              </a:lnSpc>
            </a:pPr>
            <a:r>
              <a:rPr lang="hu-HU" sz="2600" b="1" strike="noStrike">
                <a:solidFill>
                  <a:srgbClr val="000000"/>
                </a:solidFill>
                <a:latin typeface="Bookman Old Style"/>
              </a:rPr>
              <a:t>Pécs</a:t>
            </a:r>
            <a:endParaRPr/>
          </a:p>
          <a:p>
            <a:pPr>
              <a:lnSpc>
                <a:spcPct val="100000"/>
              </a:lnSpc>
            </a:pPr>
            <a:r>
              <a:rPr lang="hu-HU" sz="2600" b="1" strike="noStrike">
                <a:solidFill>
                  <a:srgbClr val="3F7819"/>
                </a:solidFill>
                <a:latin typeface="Cooper Black"/>
              </a:rPr>
              <a:t>2017. 2. 1.</a:t>
            </a:r>
            <a:endParaRPr/>
          </a:p>
        </p:txBody>
      </p:sp>
      <p:pic>
        <p:nvPicPr>
          <p:cNvPr id="209" name="Shape"/>
          <p:cNvPicPr/>
          <p:nvPr/>
        </p:nvPicPr>
        <p:blipFill>
          <a:blip r:embed="rId3"/>
          <a:stretch/>
        </p:blipFill>
        <p:spPr>
          <a:xfrm>
            <a:off x="7893000" y="1082520"/>
            <a:ext cx="487080" cy="487080"/>
          </a:xfrm>
          <a:prstGeom prst="rect">
            <a:avLst/>
          </a:prstGeom>
          <a:ln w="9360">
            <a:noFill/>
          </a:ln>
        </p:spPr>
      </p:pic>
      <p:pic>
        <p:nvPicPr>
          <p:cNvPr id="210" name="Kép 9"/>
          <p:cNvPicPr/>
          <p:nvPr/>
        </p:nvPicPr>
        <p:blipFill>
          <a:blip r:embed="rId4"/>
          <a:stretch/>
        </p:blipFill>
        <p:spPr>
          <a:xfrm rot="316200">
            <a:off x="7034040" y="1309680"/>
            <a:ext cx="5300280" cy="5678280"/>
          </a:xfrm>
          <a:prstGeom prst="rect">
            <a:avLst/>
          </a:prstGeom>
          <a:ln w="9360">
            <a:noFill/>
          </a:ln>
        </p:spPr>
      </p:pic>
      <p:sp>
        <p:nvSpPr>
          <p:cNvPr id="211" name="CustomShape 3"/>
          <p:cNvSpPr/>
          <p:nvPr/>
        </p:nvSpPr>
        <p:spPr>
          <a:xfrm>
            <a:off x="1184400" y="-219960"/>
            <a:ext cx="3754800" cy="143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hu-HU" sz="8800" b="1" strike="noStrike">
                <a:solidFill>
                  <a:srgbClr val="B7E996"/>
                </a:solidFill>
                <a:latin typeface="Cooper Black"/>
              </a:rPr>
              <a:t>H</a:t>
            </a:r>
            <a:r>
              <a:rPr lang="hu-HU" sz="5400" b="1" strike="noStrike">
                <a:solidFill>
                  <a:srgbClr val="932313"/>
                </a:solidFill>
                <a:latin typeface="Cooper Black"/>
              </a:rPr>
              <a:t>atártalan</a:t>
            </a:r>
            <a:endParaRPr/>
          </a:p>
        </p:txBody>
      </p:sp>
      <p:sp>
        <p:nvSpPr>
          <p:cNvPr id="212" name="CustomShape 4"/>
          <p:cNvSpPr/>
          <p:nvPr/>
        </p:nvSpPr>
        <p:spPr>
          <a:xfrm>
            <a:off x="1142640" y="683640"/>
            <a:ext cx="5976360" cy="130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hu-HU" sz="8000" b="1" strike="noStrike">
                <a:solidFill>
                  <a:srgbClr val="94DE61"/>
                </a:solidFill>
                <a:latin typeface="Cooper Black"/>
              </a:rPr>
              <a:t>E</a:t>
            </a:r>
            <a:r>
              <a:rPr lang="hu-HU" sz="5400" b="1" strike="noStrike">
                <a:solidFill>
                  <a:srgbClr val="C42F1A"/>
                </a:solidFill>
                <a:latin typeface="Cooper Black"/>
              </a:rPr>
              <a:t>gészség</a:t>
            </a:r>
            <a:r>
              <a:rPr lang="hu-HU" sz="5400" b="1" strike="noStrike">
                <a:solidFill>
                  <a:srgbClr val="932313"/>
                </a:solidFill>
                <a:latin typeface="Cooper Black"/>
              </a:rPr>
              <a:t>nevelés</a:t>
            </a:r>
            <a:endParaRPr/>
          </a:p>
        </p:txBody>
      </p:sp>
      <p:sp>
        <p:nvSpPr>
          <p:cNvPr id="213" name="CustomShape 5"/>
          <p:cNvSpPr/>
          <p:nvPr/>
        </p:nvSpPr>
        <p:spPr>
          <a:xfrm>
            <a:off x="2567880" y="1479240"/>
            <a:ext cx="3831120" cy="130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hu-HU" sz="8000" b="1" strike="noStrike" dirty="0">
                <a:solidFill>
                  <a:srgbClr val="94DE61"/>
                </a:solidFill>
                <a:latin typeface="Cooper Black"/>
              </a:rPr>
              <a:t>L</a:t>
            </a:r>
            <a:r>
              <a:rPr lang="hu-HU" sz="5400" b="1" strike="noStrike" dirty="0">
                <a:solidFill>
                  <a:srgbClr val="932313"/>
                </a:solidFill>
                <a:latin typeface="Cooper Black"/>
              </a:rPr>
              <a:t>ehetőségei</a:t>
            </a:r>
            <a:endParaRPr dirty="0"/>
          </a:p>
        </p:txBody>
      </p:sp>
      <p:sp>
        <p:nvSpPr>
          <p:cNvPr id="214" name="CustomShape 6"/>
          <p:cNvSpPr/>
          <p:nvPr/>
        </p:nvSpPr>
        <p:spPr>
          <a:xfrm>
            <a:off x="5189400" y="2380680"/>
            <a:ext cx="4115880" cy="130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hu-HU" sz="8000" b="1" strike="noStrike">
                <a:solidFill>
                  <a:srgbClr val="94DE61"/>
                </a:solidFill>
                <a:latin typeface="Cooper Black"/>
              </a:rPr>
              <a:t>P</a:t>
            </a:r>
            <a:r>
              <a:rPr lang="hu-HU" sz="5400" b="1" strike="noStrike">
                <a:solidFill>
                  <a:srgbClr val="C42F1A"/>
                </a:solidFill>
                <a:latin typeface="Cooper Black"/>
              </a:rPr>
              <a:t>rogram</a:t>
            </a:r>
            <a:endParaRPr/>
          </a:p>
        </p:txBody>
      </p:sp>
      <p:sp>
        <p:nvSpPr>
          <p:cNvPr id="215" name="CustomShape 7"/>
          <p:cNvSpPr/>
          <p:nvPr/>
        </p:nvSpPr>
        <p:spPr>
          <a:xfrm>
            <a:off x="-3089160" y="1141560"/>
            <a:ext cx="10689840" cy="236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8"/>
          <p:cNvSpPr/>
          <p:nvPr/>
        </p:nvSpPr>
        <p:spPr>
          <a:xfrm flipH="1">
            <a:off x="5773680" y="278296"/>
            <a:ext cx="4543200" cy="240622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hu-HU" sz="2800" b="1" strike="noStrike" dirty="0">
                <a:solidFill>
                  <a:srgbClr val="932313"/>
                </a:solidFill>
                <a:latin typeface="Bauhaus 93"/>
              </a:rPr>
              <a:t>     I. Félév 
    (szeptember- január)</a:t>
            </a:r>
            <a:endParaRPr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18" dur="17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21" dur="1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24" dur="14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27" dur="1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18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43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48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400"/>
                            </p:stCondLst>
                            <p:childTnLst>
                              <p:par>
                                <p:cTn id="4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400"/>
                            </p:stCondLst>
                            <p:childTnLst>
                              <p:par>
                                <p:cTn id="48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Kép 8"/>
          <p:cNvPicPr/>
          <p:nvPr/>
        </p:nvPicPr>
        <p:blipFill>
          <a:blip r:embed="rId2"/>
          <a:stretch/>
        </p:blipFill>
        <p:spPr>
          <a:xfrm>
            <a:off x="177800" y="141994"/>
            <a:ext cx="6172200" cy="4366506"/>
          </a:xfrm>
          <a:prstGeom prst="rect">
            <a:avLst/>
          </a:prstGeom>
          <a:ln w="76320">
            <a:solidFill>
              <a:srgbClr val="94DE61"/>
            </a:solidFill>
            <a:round/>
          </a:ln>
        </p:spPr>
      </p:pic>
      <p:pic>
        <p:nvPicPr>
          <p:cNvPr id="241" name="Kép 9"/>
          <p:cNvPicPr/>
          <p:nvPr/>
        </p:nvPicPr>
        <p:blipFill>
          <a:blip r:embed="rId3"/>
          <a:stretch/>
        </p:blipFill>
        <p:spPr>
          <a:xfrm>
            <a:off x="5727700" y="2552699"/>
            <a:ext cx="6311900" cy="4267201"/>
          </a:xfrm>
          <a:prstGeom prst="rect">
            <a:avLst/>
          </a:prstGeom>
          <a:ln w="76320">
            <a:solidFill>
              <a:srgbClr val="94DE61"/>
            </a:solidFill>
            <a:rou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Shape 1"/>
          <p:cNvSpPr txBox="1"/>
          <p:nvPr/>
        </p:nvSpPr>
        <p:spPr>
          <a:xfrm>
            <a:off x="360360" y="851040"/>
            <a:ext cx="10501200" cy="130284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4400" b="1" strike="noStrike">
                <a:solidFill>
                  <a:srgbClr val="90C226"/>
                </a:solidFill>
                <a:latin typeface="Trebuchet MS"/>
              </a:rPr>
              <a:t>2016 november
</a:t>
            </a:r>
            <a:r>
              <a:rPr lang="en-US" sz="3600" b="1" strike="noStrike">
                <a:solidFill>
                  <a:srgbClr val="54A021"/>
                </a:solidFill>
                <a:latin typeface="Trebuchet MS"/>
              </a:rPr>
              <a:t>Játékos környezetünk: </a:t>
            </a:r>
            <a:r>
              <a:rPr lang="en-US" sz="4400" b="1" strike="noStrike">
                <a:solidFill>
                  <a:srgbClr val="C00000"/>
                </a:solidFill>
                <a:latin typeface="Trebuchet MS"/>
              </a:rPr>
              <a:t>
</a:t>
            </a:r>
            <a:endParaRPr/>
          </a:p>
        </p:txBody>
      </p:sp>
      <p:sp>
        <p:nvSpPr>
          <p:cNvPr id="243" name="TextShape 2"/>
          <p:cNvSpPr txBox="1"/>
          <p:nvPr/>
        </p:nvSpPr>
        <p:spPr>
          <a:xfrm>
            <a:off x="447840" y="2406600"/>
            <a:ext cx="9600840" cy="331920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2600" strike="noStrike" dirty="0" err="1">
                <a:solidFill>
                  <a:srgbClr val="404040"/>
                </a:solidFill>
                <a:latin typeface="Trebuchet MS"/>
              </a:rPr>
              <a:t>Kukatündérek</a:t>
            </a:r>
            <a:r>
              <a:rPr lang="en-US" sz="2600" strike="noStrike" dirty="0">
                <a:solidFill>
                  <a:srgbClr val="404040"/>
                </a:solidFill>
                <a:latin typeface="Trebuchet MS"/>
              </a:rPr>
              <a:t>: </a:t>
            </a:r>
            <a:r>
              <a:rPr lang="en-US" sz="2600" strike="noStrike" dirty="0" err="1">
                <a:solidFill>
                  <a:srgbClr val="404040"/>
                </a:solidFill>
                <a:latin typeface="Trebuchet MS"/>
              </a:rPr>
              <a:t>szelektív</a:t>
            </a:r>
            <a:r>
              <a:rPr lang="en-US" sz="26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600" strike="noStrike" dirty="0" err="1">
                <a:solidFill>
                  <a:srgbClr val="404040"/>
                </a:solidFill>
                <a:latin typeface="Trebuchet MS"/>
              </a:rPr>
              <a:t>hulladékgyűjtés</a:t>
            </a:r>
            <a:r>
              <a:rPr lang="en-US" sz="26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600" strike="noStrike" dirty="0" err="1">
                <a:solidFill>
                  <a:srgbClr val="404040"/>
                </a:solidFill>
                <a:latin typeface="Trebuchet MS"/>
              </a:rPr>
              <a:t>játékosan</a:t>
            </a:r>
            <a:r>
              <a:rPr lang="en-US" sz="2600" strike="noStrike" dirty="0">
                <a:solidFill>
                  <a:srgbClr val="404040"/>
                </a:solidFill>
                <a:latin typeface="Trebuchet MS"/>
              </a:rPr>
              <a:t>, </a:t>
            </a:r>
            <a:r>
              <a:rPr lang="en-US" sz="2600" strike="noStrike" dirty="0" err="1">
                <a:solidFill>
                  <a:srgbClr val="404040"/>
                </a:solidFill>
                <a:latin typeface="Trebuchet MS"/>
              </a:rPr>
              <a:t>saját</a:t>
            </a:r>
            <a:r>
              <a:rPr lang="en-US" sz="26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600" strike="noStrike" dirty="0" err="1">
                <a:solidFill>
                  <a:srgbClr val="404040"/>
                </a:solidFill>
                <a:latin typeface="Trebuchet MS"/>
              </a:rPr>
              <a:t>készítésű</a:t>
            </a:r>
            <a:r>
              <a:rPr lang="en-US" sz="26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600" strike="noStrike" dirty="0" err="1">
                <a:solidFill>
                  <a:srgbClr val="404040"/>
                </a:solidFill>
                <a:latin typeface="Trebuchet MS"/>
              </a:rPr>
              <a:t>hulladékgyűjtőkkel</a:t>
            </a:r>
            <a:r>
              <a:rPr lang="en-US" sz="2600" strike="noStrike" dirty="0">
                <a:solidFill>
                  <a:srgbClr val="404040"/>
                </a:solidFill>
                <a:latin typeface="Trebuchet MS"/>
              </a:rPr>
              <a:t>.</a:t>
            </a:r>
            <a:endParaRPr dirty="0"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2600" strike="noStrike" dirty="0" err="1">
                <a:solidFill>
                  <a:srgbClr val="404040"/>
                </a:solidFill>
                <a:latin typeface="Trebuchet MS"/>
              </a:rPr>
              <a:t>Energiatakarékosság</a:t>
            </a:r>
            <a:r>
              <a:rPr lang="en-US" sz="2600" strike="noStrike" dirty="0">
                <a:solidFill>
                  <a:srgbClr val="404040"/>
                </a:solidFill>
                <a:latin typeface="Trebuchet MS"/>
              </a:rPr>
              <a:t>, </a:t>
            </a:r>
            <a:r>
              <a:rPr lang="en-US" sz="2600" strike="noStrike" dirty="0" err="1">
                <a:solidFill>
                  <a:srgbClr val="404040"/>
                </a:solidFill>
                <a:latin typeface="Trebuchet MS"/>
              </a:rPr>
              <a:t>avagy</a:t>
            </a:r>
            <a:r>
              <a:rPr lang="en-US" sz="26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600" strike="noStrike" dirty="0" err="1">
                <a:solidFill>
                  <a:srgbClr val="404040"/>
                </a:solidFill>
                <a:latin typeface="Trebuchet MS"/>
              </a:rPr>
              <a:t>zárjuk</a:t>
            </a:r>
            <a:r>
              <a:rPr lang="en-US" sz="2600" strike="noStrike" dirty="0">
                <a:solidFill>
                  <a:srgbClr val="404040"/>
                </a:solidFill>
                <a:latin typeface="Trebuchet MS"/>
              </a:rPr>
              <a:t> el a </a:t>
            </a:r>
            <a:r>
              <a:rPr lang="en-US" sz="2600" strike="noStrike" dirty="0" err="1">
                <a:solidFill>
                  <a:srgbClr val="404040"/>
                </a:solidFill>
                <a:latin typeface="Trebuchet MS"/>
              </a:rPr>
              <a:t>vízcsapot</a:t>
            </a:r>
            <a:r>
              <a:rPr lang="en-US" sz="26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600" strike="noStrike" dirty="0" err="1">
                <a:solidFill>
                  <a:srgbClr val="404040"/>
                </a:solidFill>
                <a:latin typeface="Trebuchet MS"/>
              </a:rPr>
              <a:t>és</a:t>
            </a:r>
            <a:r>
              <a:rPr lang="en-US" sz="26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600" strike="noStrike" dirty="0" err="1">
                <a:solidFill>
                  <a:srgbClr val="404040"/>
                </a:solidFill>
                <a:latin typeface="Trebuchet MS"/>
              </a:rPr>
              <a:t>így</a:t>
            </a:r>
            <a:r>
              <a:rPr lang="en-US" sz="26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600" strike="noStrike" dirty="0" err="1">
                <a:solidFill>
                  <a:srgbClr val="404040"/>
                </a:solidFill>
                <a:latin typeface="Trebuchet MS"/>
              </a:rPr>
              <a:t>tovább</a:t>
            </a:r>
            <a:r>
              <a:rPr lang="en-US" sz="2600" strike="noStrike" dirty="0">
                <a:solidFill>
                  <a:srgbClr val="404040"/>
                </a:solidFill>
                <a:latin typeface="Trebuchet MS"/>
              </a:rPr>
              <a:t>. --</a:t>
            </a:r>
            <a:r>
              <a:rPr lang="en-US" sz="2600" strike="noStrike" dirty="0" err="1">
                <a:solidFill>
                  <a:srgbClr val="404040"/>
                </a:solidFill>
                <a:latin typeface="Trebuchet MS"/>
              </a:rPr>
              <a:t>Ezt</a:t>
            </a:r>
            <a:r>
              <a:rPr lang="en-US" sz="26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600" strike="noStrike" dirty="0" err="1">
                <a:solidFill>
                  <a:srgbClr val="404040"/>
                </a:solidFill>
                <a:latin typeface="Trebuchet MS"/>
              </a:rPr>
              <a:t>már</a:t>
            </a:r>
            <a:r>
              <a:rPr lang="en-US" sz="26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600" strike="noStrike" dirty="0" err="1">
                <a:solidFill>
                  <a:srgbClr val="404040"/>
                </a:solidFill>
                <a:latin typeface="Trebuchet MS"/>
              </a:rPr>
              <a:t>az</a:t>
            </a:r>
            <a:r>
              <a:rPr lang="en-US" sz="26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600" strike="noStrike" dirty="0" err="1">
                <a:solidFill>
                  <a:srgbClr val="404040"/>
                </a:solidFill>
                <a:latin typeface="Trebuchet MS"/>
              </a:rPr>
              <a:t>ovisok</a:t>
            </a:r>
            <a:r>
              <a:rPr lang="en-US" sz="2600" strike="noStrike" dirty="0">
                <a:solidFill>
                  <a:srgbClr val="404040"/>
                </a:solidFill>
                <a:latin typeface="Trebuchet MS"/>
              </a:rPr>
              <a:t> is </a:t>
            </a:r>
            <a:r>
              <a:rPr lang="en-US" sz="2600" strike="noStrike" dirty="0" err="1">
                <a:solidFill>
                  <a:srgbClr val="404040"/>
                </a:solidFill>
                <a:latin typeface="Trebuchet MS"/>
              </a:rPr>
              <a:t>tudják</a:t>
            </a:r>
            <a:r>
              <a:rPr lang="en-US" sz="2600" strike="noStrike" dirty="0">
                <a:solidFill>
                  <a:srgbClr val="404040"/>
                </a:solidFill>
                <a:latin typeface="Trebuchet MS"/>
              </a:rPr>
              <a:t>!</a:t>
            </a:r>
            <a:endParaRPr dirty="0"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2600" strike="noStrike" dirty="0" err="1">
                <a:solidFill>
                  <a:srgbClr val="404040"/>
                </a:solidFill>
                <a:latin typeface="Trebuchet MS"/>
              </a:rPr>
              <a:t>Vásárolj</a:t>
            </a:r>
            <a:r>
              <a:rPr lang="en-US" sz="26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600" strike="noStrike" dirty="0" err="1">
                <a:solidFill>
                  <a:srgbClr val="404040"/>
                </a:solidFill>
                <a:latin typeface="Trebuchet MS"/>
              </a:rPr>
              <a:t>te</a:t>
            </a:r>
            <a:r>
              <a:rPr lang="en-US" sz="2600" strike="noStrike" dirty="0">
                <a:solidFill>
                  <a:srgbClr val="404040"/>
                </a:solidFill>
                <a:latin typeface="Trebuchet MS"/>
              </a:rPr>
              <a:t> is </a:t>
            </a:r>
            <a:r>
              <a:rPr lang="en-US" sz="2600" strike="noStrike" dirty="0" err="1">
                <a:solidFill>
                  <a:srgbClr val="404040"/>
                </a:solidFill>
                <a:latin typeface="Trebuchet MS"/>
              </a:rPr>
              <a:t>okosan</a:t>
            </a:r>
            <a:r>
              <a:rPr lang="en-US" sz="2600" strike="noStrike" dirty="0">
                <a:solidFill>
                  <a:srgbClr val="404040"/>
                </a:solidFill>
                <a:latin typeface="Trebuchet MS"/>
              </a:rPr>
              <a:t>! –</a:t>
            </a:r>
            <a:r>
              <a:rPr lang="en-US" sz="2600" strike="noStrike" dirty="0" err="1">
                <a:solidFill>
                  <a:srgbClr val="404040"/>
                </a:solidFill>
                <a:latin typeface="Trebuchet MS"/>
              </a:rPr>
              <a:t>szerepjáték</a:t>
            </a:r>
            <a:r>
              <a:rPr lang="en-US" sz="2600" strike="noStrike" dirty="0">
                <a:solidFill>
                  <a:srgbClr val="404040"/>
                </a:solidFill>
                <a:latin typeface="Trebuchet MS"/>
              </a:rPr>
              <a:t> a </a:t>
            </a:r>
            <a:r>
              <a:rPr lang="en-US" sz="2600" strike="noStrike" dirty="0" err="1">
                <a:solidFill>
                  <a:srgbClr val="404040"/>
                </a:solidFill>
                <a:latin typeface="Trebuchet MS"/>
              </a:rPr>
              <a:t>környezettudatos</a:t>
            </a:r>
            <a:r>
              <a:rPr lang="en-US" sz="26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600" strike="noStrike" dirty="0" err="1">
                <a:solidFill>
                  <a:srgbClr val="404040"/>
                </a:solidFill>
                <a:latin typeface="Trebuchet MS"/>
              </a:rPr>
              <a:t>vásárlásról</a:t>
            </a:r>
            <a:r>
              <a:rPr lang="en-US" sz="2600" strike="noStrike" dirty="0">
                <a:solidFill>
                  <a:srgbClr val="404040"/>
                </a:solidFill>
                <a:latin typeface="Trebuchet MS"/>
              </a:rPr>
              <a:t>.</a:t>
            </a:r>
            <a:endParaRPr dirty="0"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2600" strike="noStrike" dirty="0" err="1">
                <a:solidFill>
                  <a:srgbClr val="404040"/>
                </a:solidFill>
                <a:latin typeface="Trebuchet MS"/>
              </a:rPr>
              <a:t>Legyél</a:t>
            </a:r>
            <a:r>
              <a:rPr lang="en-US" sz="26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600" strike="noStrike" dirty="0" err="1">
                <a:solidFill>
                  <a:srgbClr val="404040"/>
                </a:solidFill>
                <a:latin typeface="Trebuchet MS"/>
              </a:rPr>
              <a:t>te</a:t>
            </a:r>
            <a:r>
              <a:rPr lang="en-US" sz="2600" strike="noStrike" dirty="0">
                <a:solidFill>
                  <a:srgbClr val="404040"/>
                </a:solidFill>
                <a:latin typeface="Trebuchet MS"/>
              </a:rPr>
              <a:t> is </a:t>
            </a:r>
            <a:r>
              <a:rPr lang="en-US" sz="2600" strike="noStrike" dirty="0" err="1">
                <a:solidFill>
                  <a:srgbClr val="404040"/>
                </a:solidFill>
                <a:latin typeface="Trebuchet MS"/>
              </a:rPr>
              <a:t>környezetbarát</a:t>
            </a:r>
            <a:r>
              <a:rPr lang="en-US" sz="2600" strike="noStrike" dirty="0">
                <a:solidFill>
                  <a:srgbClr val="404040"/>
                </a:solidFill>
                <a:latin typeface="Trebuchet MS"/>
              </a:rPr>
              <a:t>! –mi </a:t>
            </a:r>
            <a:r>
              <a:rPr lang="en-US" sz="2600" strike="noStrike" dirty="0" err="1">
                <a:solidFill>
                  <a:srgbClr val="404040"/>
                </a:solidFill>
                <a:latin typeface="Trebuchet MS"/>
              </a:rPr>
              <a:t>azok</a:t>
            </a:r>
            <a:r>
              <a:rPr lang="en-US" sz="26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600" strike="noStrike" dirty="0" err="1">
                <a:solidFill>
                  <a:srgbClr val="404040"/>
                </a:solidFill>
                <a:latin typeface="Trebuchet MS"/>
              </a:rPr>
              <a:t>vagyunk</a:t>
            </a:r>
            <a:r>
              <a:rPr lang="en-US" sz="2600" strike="noStrike" dirty="0">
                <a:solidFill>
                  <a:srgbClr val="404040"/>
                </a:solidFill>
                <a:latin typeface="Trebuchet MS"/>
              </a:rPr>
              <a:t>!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677880" y="609480"/>
            <a:ext cx="8596080" cy="132048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4000" b="1" strike="noStrike">
                <a:solidFill>
                  <a:srgbClr val="90C226"/>
                </a:solidFill>
                <a:latin typeface="Trebuchet MS"/>
              </a:rPr>
              <a:t>2016 szeptember</a:t>
            </a:r>
            <a:r>
              <a:rPr lang="en-US" sz="4000" strike="noStrike">
                <a:solidFill>
                  <a:srgbClr val="90C226"/>
                </a:solidFill>
                <a:latin typeface="Trebuchet MS"/>
              </a:rPr>
              <a:t> </a:t>
            </a:r>
            <a:r>
              <a:rPr lang="en-US" sz="3200" strike="noStrike">
                <a:solidFill>
                  <a:srgbClr val="90C226"/>
                </a:solidFill>
                <a:latin typeface="Trebuchet MS"/>
              </a:rPr>
              <a:t>
</a:t>
            </a:r>
            <a:r>
              <a:rPr lang="en-US" sz="3200" b="1" strike="noStrike">
                <a:solidFill>
                  <a:srgbClr val="FF0000"/>
                </a:solidFill>
                <a:latin typeface="Trebuchet MS"/>
              </a:rPr>
              <a:t>Sokszínű világ</a:t>
            </a:r>
            <a:endParaRPr/>
          </a:p>
        </p:txBody>
      </p:sp>
      <p:sp>
        <p:nvSpPr>
          <p:cNvPr id="218" name="TextShape 2"/>
          <p:cNvSpPr txBox="1"/>
          <p:nvPr/>
        </p:nvSpPr>
        <p:spPr>
          <a:xfrm>
            <a:off x="774700" y="2895600"/>
            <a:ext cx="8499260" cy="345876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2400" strike="noStrike" dirty="0" err="1">
                <a:solidFill>
                  <a:srgbClr val="755E0D"/>
                </a:solidFill>
                <a:latin typeface="Trebuchet MS"/>
              </a:rPr>
              <a:t>Közös</a:t>
            </a:r>
            <a:r>
              <a:rPr lang="en-US" sz="2400" strike="noStrike" dirty="0">
                <a:solidFill>
                  <a:srgbClr val="755E0D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755E0D"/>
                </a:solidFill>
                <a:latin typeface="Trebuchet MS"/>
              </a:rPr>
              <a:t>anyanyelvünk</a:t>
            </a:r>
            <a:r>
              <a:rPr lang="en-US" sz="2400" strike="noStrike" dirty="0">
                <a:solidFill>
                  <a:srgbClr val="755E0D"/>
                </a:solidFill>
                <a:latin typeface="Trebuchet MS"/>
              </a:rPr>
              <a:t> a </a:t>
            </a:r>
            <a:r>
              <a:rPr lang="en-US" sz="2400" strike="noStrike" dirty="0" err="1">
                <a:solidFill>
                  <a:srgbClr val="755E0D"/>
                </a:solidFill>
                <a:latin typeface="Trebuchet MS"/>
              </a:rPr>
              <a:t>magyar</a:t>
            </a:r>
            <a:r>
              <a:rPr lang="en-US" sz="2400" strike="noStrike" dirty="0">
                <a:solidFill>
                  <a:srgbClr val="755E0D"/>
                </a:solidFill>
                <a:latin typeface="Trebuchet MS"/>
              </a:rPr>
              <a:t>.</a:t>
            </a:r>
            <a:endParaRPr dirty="0"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2400" strike="noStrike" dirty="0" err="1">
                <a:solidFill>
                  <a:srgbClr val="00B050"/>
                </a:solidFill>
                <a:latin typeface="Trebuchet MS"/>
              </a:rPr>
              <a:t>Nagyszerűen</a:t>
            </a:r>
            <a:r>
              <a:rPr lang="en-US" sz="2400" strike="noStrike" dirty="0">
                <a:solidFill>
                  <a:srgbClr val="00B05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00B050"/>
                </a:solidFill>
                <a:latin typeface="Trebuchet MS"/>
              </a:rPr>
              <a:t>éreztük</a:t>
            </a:r>
            <a:r>
              <a:rPr lang="en-US" sz="2400" strike="noStrike" dirty="0">
                <a:solidFill>
                  <a:srgbClr val="00B05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00B050"/>
                </a:solidFill>
                <a:latin typeface="Trebuchet MS"/>
              </a:rPr>
              <a:t>magunkat</a:t>
            </a:r>
            <a:r>
              <a:rPr lang="en-US" sz="2400" strike="noStrike" dirty="0">
                <a:solidFill>
                  <a:srgbClr val="00B050"/>
                </a:solidFill>
                <a:latin typeface="Trebuchet MS"/>
              </a:rPr>
              <a:t> a </a:t>
            </a:r>
            <a:r>
              <a:rPr lang="en-US" sz="2400" strike="noStrike" dirty="0" err="1">
                <a:solidFill>
                  <a:srgbClr val="00B050"/>
                </a:solidFill>
                <a:latin typeface="Trebuchet MS"/>
              </a:rPr>
              <a:t>multikulturális</a:t>
            </a:r>
            <a:r>
              <a:rPr lang="en-US" sz="2400" strike="noStrike" dirty="0">
                <a:solidFill>
                  <a:srgbClr val="00B05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00B050"/>
                </a:solidFill>
                <a:latin typeface="Trebuchet MS"/>
              </a:rPr>
              <a:t>interaktív</a:t>
            </a:r>
            <a:r>
              <a:rPr lang="en-US" sz="2400" strike="noStrike" dirty="0">
                <a:solidFill>
                  <a:srgbClr val="00B05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00B050"/>
                </a:solidFill>
                <a:latin typeface="Trebuchet MS"/>
              </a:rPr>
              <a:t>délelőttön</a:t>
            </a:r>
            <a:r>
              <a:rPr lang="en-US" sz="2400" strike="noStrike" dirty="0">
                <a:solidFill>
                  <a:srgbClr val="00B050"/>
                </a:solidFill>
                <a:latin typeface="Trebuchet MS"/>
              </a:rPr>
              <a:t>!</a:t>
            </a:r>
            <a:endParaRPr dirty="0"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2400" strike="noStrike" dirty="0" err="1">
                <a:solidFill>
                  <a:srgbClr val="FF0000"/>
                </a:solidFill>
                <a:latin typeface="Trebuchet MS"/>
              </a:rPr>
              <a:t>Vidáman</a:t>
            </a:r>
            <a:r>
              <a:rPr lang="en-US" sz="2400" strike="noStrike" dirty="0">
                <a:solidFill>
                  <a:srgbClr val="FF0000"/>
                </a:solidFill>
                <a:latin typeface="Trebuchet MS"/>
              </a:rPr>
              <a:t>, </a:t>
            </a:r>
            <a:r>
              <a:rPr lang="en-US" sz="2400" strike="noStrike" dirty="0" err="1">
                <a:solidFill>
                  <a:srgbClr val="FF0000"/>
                </a:solidFill>
                <a:latin typeface="Trebuchet MS"/>
              </a:rPr>
              <a:t>játékosan</a:t>
            </a:r>
            <a:r>
              <a:rPr lang="en-US" sz="2400" strike="noStrike" dirty="0">
                <a:solidFill>
                  <a:srgbClr val="FF000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FF0000"/>
                </a:solidFill>
                <a:latin typeface="Trebuchet MS"/>
              </a:rPr>
              <a:t>ismerkedtünk</a:t>
            </a:r>
            <a:r>
              <a:rPr lang="en-US" sz="2400" strike="noStrike" dirty="0">
                <a:solidFill>
                  <a:srgbClr val="FF0000"/>
                </a:solidFill>
                <a:latin typeface="Trebuchet MS"/>
              </a:rPr>
              <a:t> a </a:t>
            </a:r>
            <a:r>
              <a:rPr lang="en-US" sz="2400" strike="noStrike" dirty="0" err="1">
                <a:solidFill>
                  <a:srgbClr val="FF0000"/>
                </a:solidFill>
                <a:latin typeface="Trebuchet MS"/>
              </a:rPr>
              <a:t>partnerországokkal</a:t>
            </a:r>
            <a:r>
              <a:rPr lang="en-US" sz="2400" strike="noStrike" dirty="0">
                <a:solidFill>
                  <a:srgbClr val="FF0000"/>
                </a:solidFill>
                <a:latin typeface="Trebuchet MS"/>
              </a:rPr>
              <a:t>.</a:t>
            </a:r>
            <a:endParaRPr dirty="0"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2400" strike="noStrike" dirty="0">
                <a:solidFill>
                  <a:srgbClr val="0070C0"/>
                </a:solidFill>
                <a:latin typeface="Trebuchet MS"/>
              </a:rPr>
              <a:t>„</a:t>
            </a:r>
            <a:r>
              <a:rPr lang="en-US" sz="2400" strike="noStrike" dirty="0" err="1">
                <a:solidFill>
                  <a:srgbClr val="0070C0"/>
                </a:solidFill>
                <a:latin typeface="Trebuchet MS"/>
              </a:rPr>
              <a:t>Mindent</a:t>
            </a:r>
            <a:r>
              <a:rPr lang="en-US" sz="2400" strike="noStrike" dirty="0">
                <a:solidFill>
                  <a:srgbClr val="0070C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0070C0"/>
                </a:solidFill>
                <a:latin typeface="Trebuchet MS"/>
              </a:rPr>
              <a:t>átfogó</a:t>
            </a:r>
            <a:r>
              <a:rPr lang="en-US" sz="2400" strike="noStrike" dirty="0">
                <a:solidFill>
                  <a:srgbClr val="0070C0"/>
                </a:solidFill>
                <a:latin typeface="Trebuchet MS"/>
              </a:rPr>
              <a:t> nap… mi MAGYAROK </a:t>
            </a:r>
            <a:r>
              <a:rPr lang="en-US" sz="2400" strike="noStrike" dirty="0" err="1">
                <a:solidFill>
                  <a:srgbClr val="0070C0"/>
                </a:solidFill>
                <a:latin typeface="Trebuchet MS"/>
              </a:rPr>
              <a:t>ovisan</a:t>
            </a:r>
            <a:r>
              <a:rPr lang="en-US" sz="2400" strike="noStrike" dirty="0">
                <a:solidFill>
                  <a:srgbClr val="0070C0"/>
                </a:solidFill>
                <a:latin typeface="Trebuchet MS"/>
              </a:rPr>
              <a:t>…”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endParaRPr dirty="0"/>
          </a:p>
        </p:txBody>
      </p:sp>
      <p:pic>
        <p:nvPicPr>
          <p:cNvPr id="219" name="Kép 3"/>
          <p:cNvPicPr/>
          <p:nvPr/>
        </p:nvPicPr>
        <p:blipFill>
          <a:blip r:embed="rId2"/>
          <a:stretch/>
        </p:blipFill>
        <p:spPr>
          <a:xfrm>
            <a:off x="7676280" y="981360"/>
            <a:ext cx="2400120" cy="21808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Kép 11"/>
          <p:cNvPicPr/>
          <p:nvPr/>
        </p:nvPicPr>
        <p:blipFill>
          <a:blip r:embed="rId2"/>
          <a:stretch/>
        </p:blipFill>
        <p:spPr>
          <a:xfrm>
            <a:off x="1164706" y="127000"/>
            <a:ext cx="9207500" cy="3683000"/>
          </a:xfrm>
          <a:prstGeom prst="rect">
            <a:avLst/>
          </a:prstGeom>
          <a:ln w="57240">
            <a:solidFill>
              <a:srgbClr val="94DE61"/>
            </a:solidFill>
            <a:round/>
          </a:ln>
        </p:spPr>
      </p:pic>
      <p:pic>
        <p:nvPicPr>
          <p:cNvPr id="221" name="Kép 17"/>
          <p:cNvPicPr/>
          <p:nvPr/>
        </p:nvPicPr>
        <p:blipFill>
          <a:blip r:embed="rId3"/>
          <a:stretch/>
        </p:blipFill>
        <p:spPr>
          <a:xfrm>
            <a:off x="190500" y="2908301"/>
            <a:ext cx="5715000" cy="3858229"/>
          </a:xfrm>
          <a:prstGeom prst="rect">
            <a:avLst/>
          </a:prstGeom>
          <a:ln w="57240">
            <a:solidFill>
              <a:srgbClr val="94DE61"/>
            </a:solidFill>
            <a:round/>
          </a:ln>
        </p:spPr>
      </p:pic>
      <p:pic>
        <p:nvPicPr>
          <p:cNvPr id="222" name="Kép 13"/>
          <p:cNvPicPr/>
          <p:nvPr/>
        </p:nvPicPr>
        <p:blipFill>
          <a:blip r:embed="rId4"/>
          <a:stretch/>
        </p:blipFill>
        <p:spPr>
          <a:xfrm>
            <a:off x="6261100" y="2908300"/>
            <a:ext cx="5689600" cy="3858229"/>
          </a:xfrm>
          <a:prstGeom prst="rect">
            <a:avLst/>
          </a:prstGeom>
          <a:ln w="57240">
            <a:solidFill>
              <a:srgbClr val="94DE61"/>
            </a:solidFill>
            <a:rou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Kép 12"/>
          <p:cNvPicPr/>
          <p:nvPr/>
        </p:nvPicPr>
        <p:blipFill>
          <a:blip r:embed="rId2"/>
          <a:stretch/>
        </p:blipFill>
        <p:spPr>
          <a:xfrm>
            <a:off x="139700" y="203200"/>
            <a:ext cx="7937500" cy="5590000"/>
          </a:xfrm>
          <a:prstGeom prst="rect">
            <a:avLst/>
          </a:prstGeom>
          <a:ln w="57240">
            <a:solidFill>
              <a:srgbClr val="94DE61"/>
            </a:solidFill>
            <a:round/>
          </a:ln>
        </p:spPr>
      </p:pic>
      <p:pic>
        <p:nvPicPr>
          <p:cNvPr id="224" name="Kép 14"/>
          <p:cNvPicPr/>
          <p:nvPr/>
        </p:nvPicPr>
        <p:blipFill>
          <a:blip r:embed="rId3"/>
          <a:stretch/>
        </p:blipFill>
        <p:spPr>
          <a:xfrm>
            <a:off x="6140450" y="3568700"/>
            <a:ext cx="4648200" cy="3088100"/>
          </a:xfrm>
          <a:prstGeom prst="rect">
            <a:avLst/>
          </a:prstGeom>
          <a:ln w="57240">
            <a:solidFill>
              <a:srgbClr val="94DE61"/>
            </a:solidFill>
            <a:round/>
          </a:ln>
        </p:spPr>
      </p:pic>
      <p:pic>
        <p:nvPicPr>
          <p:cNvPr id="225" name="Kép 18"/>
          <p:cNvPicPr/>
          <p:nvPr/>
        </p:nvPicPr>
        <p:blipFill>
          <a:blip r:embed="rId4"/>
          <a:stretch/>
        </p:blipFill>
        <p:spPr>
          <a:xfrm>
            <a:off x="6858000" y="480600"/>
            <a:ext cx="5149850" cy="2810700"/>
          </a:xfrm>
          <a:prstGeom prst="rect">
            <a:avLst/>
          </a:prstGeom>
          <a:ln w="57240">
            <a:solidFill>
              <a:srgbClr val="94DE61"/>
            </a:solidFill>
            <a:rou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extShape 1"/>
          <p:cNvSpPr txBox="1"/>
          <p:nvPr/>
        </p:nvSpPr>
        <p:spPr>
          <a:xfrm>
            <a:off x="677880" y="609480"/>
            <a:ext cx="8596080" cy="132048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4400" b="1" strike="noStrike" dirty="0">
                <a:solidFill>
                  <a:srgbClr val="90C226"/>
                </a:solidFill>
                <a:latin typeface="Trebuchet MS"/>
              </a:rPr>
              <a:t>2016 </a:t>
            </a:r>
            <a:r>
              <a:rPr lang="en-US" sz="4400" b="1" strike="noStrike" dirty="0" err="1">
                <a:solidFill>
                  <a:srgbClr val="90C226"/>
                </a:solidFill>
                <a:latin typeface="Trebuchet MS"/>
              </a:rPr>
              <a:t>október</a:t>
            </a:r>
            <a:r>
              <a:rPr lang="en-US" sz="4400" b="1" strike="noStrike" dirty="0">
                <a:solidFill>
                  <a:srgbClr val="90C226"/>
                </a:solidFill>
                <a:latin typeface="Trebuchet MS"/>
              </a:rPr>
              <a:t>:</a:t>
            </a:r>
            <a:r>
              <a:rPr lang="en-US" sz="3200" b="1" strike="noStrike" dirty="0">
                <a:solidFill>
                  <a:srgbClr val="90C226"/>
                </a:solidFill>
                <a:latin typeface="Trebuchet MS"/>
              </a:rPr>
              <a:t> 
</a:t>
            </a:r>
            <a:r>
              <a:rPr lang="en-US" sz="3600" b="1" strike="noStrike" dirty="0" err="1">
                <a:solidFill>
                  <a:srgbClr val="3F7819"/>
                </a:solidFill>
                <a:latin typeface="Trebuchet MS"/>
              </a:rPr>
              <a:t>Játékos</a:t>
            </a:r>
            <a:r>
              <a:rPr lang="en-US" sz="3600" b="1" strike="noStrike" dirty="0">
                <a:solidFill>
                  <a:srgbClr val="3F7819"/>
                </a:solidFill>
                <a:latin typeface="Trebuchet MS"/>
              </a:rPr>
              <a:t> </a:t>
            </a:r>
            <a:r>
              <a:rPr lang="en-US" sz="3600" b="1" strike="noStrike" dirty="0" err="1">
                <a:solidFill>
                  <a:srgbClr val="3F7819"/>
                </a:solidFill>
                <a:latin typeface="Trebuchet MS"/>
              </a:rPr>
              <a:t>környezetünk</a:t>
            </a:r>
            <a:r>
              <a:rPr lang="en-US" sz="3600" b="1" strike="noStrike" dirty="0">
                <a:solidFill>
                  <a:srgbClr val="3F7819"/>
                </a:solidFill>
                <a:latin typeface="Trebuchet MS"/>
              </a:rPr>
              <a:t>–</a:t>
            </a:r>
            <a:r>
              <a:rPr lang="en-US" sz="3600" b="1" strike="noStrike" dirty="0" err="1">
                <a:solidFill>
                  <a:srgbClr val="3F7819"/>
                </a:solidFill>
                <a:latin typeface="Trebuchet MS"/>
              </a:rPr>
              <a:t>Városi</a:t>
            </a:r>
            <a:r>
              <a:rPr lang="en-US" sz="3600" b="1" strike="noStrike" dirty="0">
                <a:solidFill>
                  <a:srgbClr val="3F7819"/>
                </a:solidFill>
                <a:latin typeface="Trebuchet MS"/>
              </a:rPr>
              <a:t> </a:t>
            </a:r>
            <a:r>
              <a:rPr lang="en-US" sz="3600" b="1" strike="noStrike" dirty="0" err="1">
                <a:solidFill>
                  <a:srgbClr val="3F7819"/>
                </a:solidFill>
                <a:latin typeface="Trebuchet MS"/>
              </a:rPr>
              <a:t>kavalkád</a:t>
            </a:r>
            <a:r>
              <a:rPr lang="en-US" sz="3200" strike="noStrike" dirty="0">
                <a:solidFill>
                  <a:srgbClr val="E6B91E"/>
                </a:solidFill>
                <a:latin typeface="Trebuchet MS"/>
              </a:rPr>
              <a:t>
</a:t>
            </a:r>
            <a:endParaRPr lang="hu-HU" sz="3200" strike="noStrike" dirty="0" smtClean="0">
              <a:solidFill>
                <a:srgbClr val="E6B91E"/>
              </a:solidFill>
              <a:latin typeface="Trebuchet MS"/>
            </a:endParaRPr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227" name="TextShape 2"/>
          <p:cNvSpPr txBox="1"/>
          <p:nvPr/>
        </p:nvSpPr>
        <p:spPr>
          <a:xfrm>
            <a:off x="677880" y="2768600"/>
            <a:ext cx="8596080" cy="398780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Ismerkedtünk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a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gyönyörű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városunkkal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-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Szeretünk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itt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élni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!</a:t>
            </a:r>
            <a:endParaRPr dirty="0"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Mi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is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közlekedünk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! – a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városi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séták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során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gyakoroltuk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a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gyalogos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közlekedés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szabályait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.</a:t>
            </a:r>
            <a:endParaRPr dirty="0"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Autóbusszal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is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közlekedtünk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! –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Terménykiállításon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voltunk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.</a:t>
            </a:r>
            <a:endParaRPr dirty="0"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Barkácsoltunk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! –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természetesen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a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szőnyegvárosba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házakat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,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utakat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,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járműveket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.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Hasonlít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Pécsre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?</a:t>
            </a:r>
            <a:endParaRPr dirty="0"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Szeretjük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a KRESZ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parkunkat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–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játszottunk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is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ott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sokat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! </a:t>
            </a:r>
            <a:endParaRPr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Kép 8"/>
          <p:cNvPicPr/>
          <p:nvPr/>
        </p:nvPicPr>
        <p:blipFill>
          <a:blip r:embed="rId2"/>
          <a:stretch/>
        </p:blipFill>
        <p:spPr>
          <a:xfrm>
            <a:off x="4229101" y="2895601"/>
            <a:ext cx="6097300" cy="4229099"/>
          </a:xfrm>
          <a:prstGeom prst="rect">
            <a:avLst/>
          </a:prstGeom>
          <a:ln w="57240">
            <a:solidFill>
              <a:srgbClr val="94DE61"/>
            </a:solidFill>
            <a:round/>
          </a:ln>
        </p:spPr>
      </p:pic>
      <p:pic>
        <p:nvPicPr>
          <p:cNvPr id="229" name="Kép 7"/>
          <p:cNvPicPr/>
          <p:nvPr/>
        </p:nvPicPr>
        <p:blipFill>
          <a:blip r:embed="rId3" cstate="print"/>
          <a:stretch/>
        </p:blipFill>
        <p:spPr>
          <a:xfrm>
            <a:off x="165101" y="107400"/>
            <a:ext cx="5651500" cy="4229099"/>
          </a:xfrm>
          <a:prstGeom prst="rect">
            <a:avLst/>
          </a:prstGeom>
          <a:ln w="57240">
            <a:solidFill>
              <a:srgbClr val="94DE61"/>
            </a:solidFill>
            <a:round/>
          </a:ln>
        </p:spPr>
      </p:pic>
      <p:pic>
        <p:nvPicPr>
          <p:cNvPr id="230" name="Kép 6"/>
          <p:cNvPicPr/>
          <p:nvPr/>
        </p:nvPicPr>
        <p:blipFill>
          <a:blip r:embed="rId4" cstate="print"/>
          <a:stretch/>
        </p:blipFill>
        <p:spPr>
          <a:xfrm>
            <a:off x="6540501" y="107400"/>
            <a:ext cx="5257800" cy="2984500"/>
          </a:xfrm>
          <a:prstGeom prst="rect">
            <a:avLst/>
          </a:prstGeom>
          <a:ln w="57240">
            <a:solidFill>
              <a:srgbClr val="94DE61"/>
            </a:solidFill>
            <a:rou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Kép 1"/>
          <p:cNvPicPr/>
          <p:nvPr/>
        </p:nvPicPr>
        <p:blipFill>
          <a:blip r:embed="rId2" cstate="print"/>
          <a:stretch/>
        </p:blipFill>
        <p:spPr>
          <a:xfrm>
            <a:off x="2324100" y="3009900"/>
            <a:ext cx="5727700" cy="3670300"/>
          </a:xfrm>
          <a:prstGeom prst="rect">
            <a:avLst/>
          </a:prstGeom>
          <a:ln w="57240">
            <a:solidFill>
              <a:schemeClr val="accent2">
                <a:lumMod val="60000"/>
                <a:lumOff val="40000"/>
              </a:schemeClr>
            </a:solidFill>
            <a:round/>
          </a:ln>
        </p:spPr>
      </p:pic>
      <p:pic>
        <p:nvPicPr>
          <p:cNvPr id="232" name="Kép 4"/>
          <p:cNvPicPr/>
          <p:nvPr/>
        </p:nvPicPr>
        <p:blipFill>
          <a:blip r:embed="rId3" cstate="print"/>
          <a:stretch/>
        </p:blipFill>
        <p:spPr>
          <a:xfrm rot="2223600">
            <a:off x="6410389" y="1232601"/>
            <a:ext cx="5022908" cy="3721590"/>
          </a:xfrm>
          <a:prstGeom prst="rect">
            <a:avLst/>
          </a:prstGeom>
          <a:ln w="57240">
            <a:solidFill>
              <a:srgbClr val="94DE61"/>
            </a:solidFill>
            <a:round/>
          </a:ln>
        </p:spPr>
      </p:pic>
      <p:pic>
        <p:nvPicPr>
          <p:cNvPr id="233" name="Kép 2"/>
          <p:cNvPicPr/>
          <p:nvPr/>
        </p:nvPicPr>
        <p:blipFill>
          <a:blip r:embed="rId4" cstate="print"/>
          <a:stretch/>
        </p:blipFill>
        <p:spPr>
          <a:xfrm>
            <a:off x="266700" y="94942"/>
            <a:ext cx="6123127" cy="3905558"/>
          </a:xfrm>
          <a:prstGeom prst="rect">
            <a:avLst/>
          </a:prstGeom>
          <a:ln w="57240">
            <a:solidFill>
              <a:srgbClr val="94DE61"/>
            </a:solidFill>
            <a:rou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Shape 1"/>
          <p:cNvSpPr txBox="1"/>
          <p:nvPr/>
        </p:nvSpPr>
        <p:spPr>
          <a:xfrm>
            <a:off x="677880" y="609480"/>
            <a:ext cx="8596080" cy="132048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4000" b="1" strike="noStrike">
                <a:solidFill>
                  <a:srgbClr val="90C226"/>
                </a:solidFill>
                <a:latin typeface="Trebuchet MS"/>
              </a:rPr>
              <a:t>Tiszta kéz – fél egészség</a:t>
            </a:r>
            <a:r>
              <a:rPr lang="en-US" sz="3600" strike="noStrike">
                <a:solidFill>
                  <a:srgbClr val="90C226"/>
                </a:solidFill>
                <a:latin typeface="Trebuchet MS"/>
              </a:rPr>
              <a:t>
 </a:t>
            </a:r>
            <a:r>
              <a:rPr lang="en-US" sz="3200" b="1" strike="noStrike">
                <a:solidFill>
                  <a:srgbClr val="0070C0"/>
                </a:solidFill>
                <a:latin typeface="Trebuchet MS"/>
              </a:rPr>
              <a:t>Kézmosás világnapja játékosan</a:t>
            </a:r>
            <a:endParaRPr/>
          </a:p>
        </p:txBody>
      </p:sp>
      <p:sp>
        <p:nvSpPr>
          <p:cNvPr id="235" name="TextShape 2"/>
          <p:cNvSpPr txBox="1"/>
          <p:nvPr/>
        </p:nvSpPr>
        <p:spPr>
          <a:xfrm>
            <a:off x="677880" y="2565400"/>
            <a:ext cx="8596080" cy="359528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Cél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: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Előző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projektek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eredményeinek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a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fenntartása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.</a:t>
            </a:r>
            <a:endParaRPr dirty="0"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Interaktív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délelőtt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óvodánk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nagycsoportosainak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.</a:t>
            </a:r>
            <a:endParaRPr dirty="0"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Minden,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amit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a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kézmosásról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tudnunk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kell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–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sok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játékkal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,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mozgással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,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nevetéssel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.</a:t>
            </a:r>
            <a:endParaRPr dirty="0"/>
          </a:p>
        </p:txBody>
      </p:sp>
      <p:pic>
        <p:nvPicPr>
          <p:cNvPr id="236" name="Kép 3"/>
          <p:cNvPicPr/>
          <p:nvPr/>
        </p:nvPicPr>
        <p:blipFill>
          <a:blip r:embed="rId2"/>
          <a:stretch/>
        </p:blipFill>
        <p:spPr>
          <a:xfrm>
            <a:off x="7759580" y="3149600"/>
            <a:ext cx="2933820" cy="34970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Kép 1"/>
          <p:cNvPicPr/>
          <p:nvPr/>
        </p:nvPicPr>
        <p:blipFill>
          <a:blip r:embed="rId2"/>
          <a:stretch/>
        </p:blipFill>
        <p:spPr>
          <a:xfrm>
            <a:off x="2565400" y="88900"/>
            <a:ext cx="6311900" cy="3591200"/>
          </a:xfrm>
          <a:prstGeom prst="rect">
            <a:avLst/>
          </a:prstGeom>
          <a:ln w="76320">
            <a:solidFill>
              <a:schemeClr val="accent2">
                <a:lumMod val="60000"/>
                <a:lumOff val="40000"/>
              </a:schemeClr>
            </a:solidFill>
            <a:round/>
          </a:ln>
        </p:spPr>
      </p:pic>
      <p:pic>
        <p:nvPicPr>
          <p:cNvPr id="238" name="Kép 4"/>
          <p:cNvPicPr/>
          <p:nvPr/>
        </p:nvPicPr>
        <p:blipFill>
          <a:blip r:embed="rId3"/>
          <a:stretch/>
        </p:blipFill>
        <p:spPr>
          <a:xfrm>
            <a:off x="520700" y="3098800"/>
            <a:ext cx="5346700" cy="3657600"/>
          </a:xfrm>
          <a:prstGeom prst="rect">
            <a:avLst/>
          </a:prstGeom>
          <a:ln w="76320">
            <a:solidFill>
              <a:srgbClr val="94DE61"/>
            </a:solidFill>
            <a:round/>
          </a:ln>
        </p:spPr>
      </p:pic>
      <p:pic>
        <p:nvPicPr>
          <p:cNvPr id="239" name="Kép 5"/>
          <p:cNvPicPr/>
          <p:nvPr/>
        </p:nvPicPr>
        <p:blipFill>
          <a:blip r:embed="rId4"/>
          <a:stretch/>
        </p:blipFill>
        <p:spPr>
          <a:xfrm>
            <a:off x="6692900" y="3098800"/>
            <a:ext cx="5207000" cy="3657600"/>
          </a:xfrm>
          <a:prstGeom prst="rect">
            <a:avLst/>
          </a:prstGeom>
          <a:ln w="76320">
            <a:solidFill>
              <a:srgbClr val="94DE61"/>
            </a:solidFill>
            <a:rou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199</Words>
  <Application>Microsoft Office PowerPoint</Application>
  <PresentationFormat>Egyéni</PresentationFormat>
  <Paragraphs>34</Paragraphs>
  <Slides>11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3</vt:i4>
      </vt:variant>
      <vt:variant>
        <vt:lpstr>Diacímek</vt:lpstr>
      </vt:variant>
      <vt:variant>
        <vt:i4>11</vt:i4>
      </vt:variant>
    </vt:vector>
  </HeadingPairs>
  <TitlesOfParts>
    <vt:vector size="14" baseType="lpstr">
      <vt:lpstr>Office Theme</vt:lpstr>
      <vt:lpstr>Office Theme</vt:lpstr>
      <vt:lpstr>Office Theme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admin</dc:creator>
  <cp:lastModifiedBy>ZSófi</cp:lastModifiedBy>
  <cp:revision>14</cp:revision>
  <dcterms:modified xsi:type="dcterms:W3CDTF">2017-02-09T06:17:36Z</dcterms:modified>
</cp:coreProperties>
</file>